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gif" ContentType="image/gi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13.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14.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theme/theme15.xml" ContentType="application/vnd.openxmlformats-officedocument.theme+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theme/theme16.xml" ContentType="application/vnd.openxmlformats-officedocument.theme+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17.xml" ContentType="application/vnd.openxmlformats-officedocument.theme+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theme/theme18.xml" ContentType="application/vnd.openxmlformats-officedocument.theme+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theme/theme19.xml" ContentType="application/vnd.openxmlformats-officedocument.theme+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theme/theme20.xml" ContentType="application/vnd.openxmlformats-officedocument.theme+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theme/theme21.xml" ContentType="application/vnd.openxmlformats-officedocument.theme+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theme/theme22.xml" ContentType="application/vnd.openxmlformats-officedocument.theme+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theme/theme23.xml" ContentType="application/vnd.openxmlformats-officedocument.theme+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theme/theme24.xml" ContentType="application/vnd.openxmlformats-officedocument.theme+xml"/>
  <Override PartName="/ppt/theme/theme2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 id="2147483696" r:id="rId4"/>
    <p:sldMasterId id="2147483708" r:id="rId5"/>
    <p:sldMasterId id="2147483720" r:id="rId6"/>
    <p:sldMasterId id="2147483732" r:id="rId7"/>
    <p:sldMasterId id="2147483744" r:id="rId8"/>
    <p:sldMasterId id="2147483756" r:id="rId9"/>
    <p:sldMasterId id="2147483768" r:id="rId10"/>
    <p:sldMasterId id="2147483780" r:id="rId11"/>
    <p:sldMasterId id="2147483792" r:id="rId12"/>
    <p:sldMasterId id="2147483804" r:id="rId13"/>
    <p:sldMasterId id="2147483816" r:id="rId14"/>
    <p:sldMasterId id="2147483828" r:id="rId15"/>
    <p:sldMasterId id="2147483840" r:id="rId16"/>
    <p:sldMasterId id="2147483852" r:id="rId17"/>
    <p:sldMasterId id="2147483864" r:id="rId18"/>
    <p:sldMasterId id="2147483876" r:id="rId19"/>
    <p:sldMasterId id="2147483888" r:id="rId20"/>
    <p:sldMasterId id="2147483900" r:id="rId21"/>
    <p:sldMasterId id="2147483912" r:id="rId22"/>
    <p:sldMasterId id="2147483924" r:id="rId23"/>
    <p:sldMasterId id="2147483936" r:id="rId24"/>
  </p:sldMasterIdLst>
  <p:notesMasterIdLst>
    <p:notesMasterId r:id="rId64"/>
  </p:notesMasterIdLst>
  <p:sldIdLst>
    <p:sldId id="257" r:id="rId25"/>
    <p:sldId id="258" r:id="rId26"/>
    <p:sldId id="259" r:id="rId27"/>
    <p:sldId id="260" r:id="rId28"/>
    <p:sldId id="261" r:id="rId29"/>
    <p:sldId id="264" r:id="rId30"/>
    <p:sldId id="265" r:id="rId31"/>
    <p:sldId id="262" r:id="rId32"/>
    <p:sldId id="263" r:id="rId33"/>
    <p:sldId id="266" r:id="rId34"/>
    <p:sldId id="267" r:id="rId35"/>
    <p:sldId id="268" r:id="rId36"/>
    <p:sldId id="269" r:id="rId37"/>
    <p:sldId id="270" r:id="rId38"/>
    <p:sldId id="271" r:id="rId39"/>
    <p:sldId id="272" r:id="rId40"/>
    <p:sldId id="273" r:id="rId41"/>
    <p:sldId id="274" r:id="rId42"/>
    <p:sldId id="295" r:id="rId43"/>
    <p:sldId id="275" r:id="rId44"/>
    <p:sldId id="276" r:id="rId45"/>
    <p:sldId id="281" r:id="rId46"/>
    <p:sldId id="277" r:id="rId47"/>
    <p:sldId id="278" r:id="rId48"/>
    <p:sldId id="294" r:id="rId49"/>
    <p:sldId id="279" r:id="rId50"/>
    <p:sldId id="280" r:id="rId51"/>
    <p:sldId id="282" r:id="rId52"/>
    <p:sldId id="283" r:id="rId53"/>
    <p:sldId id="284" r:id="rId54"/>
    <p:sldId id="285" r:id="rId55"/>
    <p:sldId id="286" r:id="rId56"/>
    <p:sldId id="287" r:id="rId57"/>
    <p:sldId id="288" r:id="rId58"/>
    <p:sldId id="289" r:id="rId59"/>
    <p:sldId id="293" r:id="rId60"/>
    <p:sldId id="290" r:id="rId61"/>
    <p:sldId id="291" r:id="rId62"/>
    <p:sldId id="292" r:id="rId6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p:cViewPr varScale="1">
        <p:scale>
          <a:sx n="87" d="100"/>
          <a:sy n="87" d="100"/>
        </p:scale>
        <p:origin x="-1464" y="-84"/>
      </p:cViewPr>
      <p:guideLst>
        <p:guide orient="horz" pos="2160"/>
        <p:guide pos="2880"/>
      </p:guideLst>
    </p:cSldViewPr>
  </p:slideViewPr>
  <p:notesTextViewPr>
    <p:cViewPr>
      <p:scale>
        <a:sx n="1" d="1"/>
        <a:sy n="1" d="1"/>
      </p:scale>
      <p:origin x="0" y="0"/>
    </p:cViewPr>
  </p:notesTextViewPr>
  <p:sorterViewPr>
    <p:cViewPr>
      <p:scale>
        <a:sx n="190" d="100"/>
        <a:sy n="190" d="100"/>
      </p:scale>
      <p:origin x="0" y="1180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2.xml"/><Relationship Id="rId39" Type="http://schemas.openxmlformats.org/officeDocument/2006/relationships/slide" Target="slides/slide15.xml"/><Relationship Id="rId21" Type="http://schemas.openxmlformats.org/officeDocument/2006/relationships/slideMaster" Target="slideMasters/slideMaster21.xml"/><Relationship Id="rId34" Type="http://schemas.openxmlformats.org/officeDocument/2006/relationships/slide" Target="slides/slide10.xml"/><Relationship Id="rId42" Type="http://schemas.openxmlformats.org/officeDocument/2006/relationships/slide" Target="slides/slide18.xml"/><Relationship Id="rId47" Type="http://schemas.openxmlformats.org/officeDocument/2006/relationships/slide" Target="slides/slide23.xml"/><Relationship Id="rId50" Type="http://schemas.openxmlformats.org/officeDocument/2006/relationships/slide" Target="slides/slide26.xml"/><Relationship Id="rId55" Type="http://schemas.openxmlformats.org/officeDocument/2006/relationships/slide" Target="slides/slide31.xml"/><Relationship Id="rId63" Type="http://schemas.openxmlformats.org/officeDocument/2006/relationships/slide" Target="slides/slide39.xml"/><Relationship Id="rId68"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 Target="slides/slide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8.xml"/><Relationship Id="rId37" Type="http://schemas.openxmlformats.org/officeDocument/2006/relationships/slide" Target="slides/slide13.xml"/><Relationship Id="rId40" Type="http://schemas.openxmlformats.org/officeDocument/2006/relationships/slide" Target="slides/slide16.xml"/><Relationship Id="rId45" Type="http://schemas.openxmlformats.org/officeDocument/2006/relationships/slide" Target="slides/slide21.xml"/><Relationship Id="rId53" Type="http://schemas.openxmlformats.org/officeDocument/2006/relationships/slide" Target="slides/slide29.xml"/><Relationship Id="rId58" Type="http://schemas.openxmlformats.org/officeDocument/2006/relationships/slide" Target="slides/slide34.xml"/><Relationship Id="rId66"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4.xml"/><Relationship Id="rId36" Type="http://schemas.openxmlformats.org/officeDocument/2006/relationships/slide" Target="slides/slide12.xml"/><Relationship Id="rId49" Type="http://schemas.openxmlformats.org/officeDocument/2006/relationships/slide" Target="slides/slide25.xml"/><Relationship Id="rId57" Type="http://schemas.openxmlformats.org/officeDocument/2006/relationships/slide" Target="slides/slide33.xml"/><Relationship Id="rId61" Type="http://schemas.openxmlformats.org/officeDocument/2006/relationships/slide" Target="slides/slide37.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7.xml"/><Relationship Id="rId44" Type="http://schemas.openxmlformats.org/officeDocument/2006/relationships/slide" Target="slides/slide20.xml"/><Relationship Id="rId52" Type="http://schemas.openxmlformats.org/officeDocument/2006/relationships/slide" Target="slides/slide28.xml"/><Relationship Id="rId60" Type="http://schemas.openxmlformats.org/officeDocument/2006/relationships/slide" Target="slides/slide36.xml"/><Relationship Id="rId65"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3.xml"/><Relationship Id="rId30" Type="http://schemas.openxmlformats.org/officeDocument/2006/relationships/slide" Target="slides/slide6.xml"/><Relationship Id="rId35" Type="http://schemas.openxmlformats.org/officeDocument/2006/relationships/slide" Target="slides/slide11.xml"/><Relationship Id="rId43" Type="http://schemas.openxmlformats.org/officeDocument/2006/relationships/slide" Target="slides/slide19.xml"/><Relationship Id="rId48" Type="http://schemas.openxmlformats.org/officeDocument/2006/relationships/slide" Target="slides/slide24.xml"/><Relationship Id="rId56" Type="http://schemas.openxmlformats.org/officeDocument/2006/relationships/slide" Target="slides/slide32.xml"/><Relationship Id="rId64" Type="http://schemas.openxmlformats.org/officeDocument/2006/relationships/notesMaster" Target="notesMasters/notesMaster1.xml"/><Relationship Id="rId8" Type="http://schemas.openxmlformats.org/officeDocument/2006/relationships/slideMaster" Target="slideMasters/slideMaster8.xml"/><Relationship Id="rId51" Type="http://schemas.openxmlformats.org/officeDocument/2006/relationships/slide" Target="slides/slide27.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1.xml"/><Relationship Id="rId33" Type="http://schemas.openxmlformats.org/officeDocument/2006/relationships/slide" Target="slides/slide9.xml"/><Relationship Id="rId38" Type="http://schemas.openxmlformats.org/officeDocument/2006/relationships/slide" Target="slides/slide14.xml"/><Relationship Id="rId46" Type="http://schemas.openxmlformats.org/officeDocument/2006/relationships/slide" Target="slides/slide22.xml"/><Relationship Id="rId59" Type="http://schemas.openxmlformats.org/officeDocument/2006/relationships/slide" Target="slides/slide35.xml"/><Relationship Id="rId67" Type="http://schemas.openxmlformats.org/officeDocument/2006/relationships/theme" Target="theme/theme1.xml"/><Relationship Id="rId20" Type="http://schemas.openxmlformats.org/officeDocument/2006/relationships/slideMaster" Target="slideMasters/slideMaster20.xml"/><Relationship Id="rId41" Type="http://schemas.openxmlformats.org/officeDocument/2006/relationships/slide" Target="slides/slide17.xml"/><Relationship Id="rId54" Type="http://schemas.openxmlformats.org/officeDocument/2006/relationships/slide" Target="slides/slide30.xml"/><Relationship Id="rId62" Type="http://schemas.openxmlformats.org/officeDocument/2006/relationships/slide" Target="slides/slide3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media/hdphoto1.wdp>
</file>

<file path=ppt/media/image1.jpeg>
</file>

<file path=ppt/media/image12.jpg>
</file>

<file path=ppt/media/image13.jpeg>
</file>

<file path=ppt/media/image14.jpeg>
</file>

<file path=ppt/media/image15.jpeg>
</file>

<file path=ppt/media/image16.jpeg>
</file>

<file path=ppt/media/image17.jpeg>
</file>

<file path=ppt/media/image18.jpg>
</file>

<file path=ppt/media/image19.png>
</file>

<file path=ppt/media/image2.png>
</file>

<file path=ppt/media/image20.jpeg>
</file>

<file path=ppt/media/image21.jpeg>
</file>

<file path=ppt/media/image22.jpeg>
</file>

<file path=ppt/media/image23.jpeg>
</file>

<file path=ppt/media/image24.jpeg>
</file>

<file path=ppt/media/image25.png>
</file>

<file path=ppt/media/image26.jpg>
</file>

<file path=ppt/media/image27.jpeg>
</file>

<file path=ppt/media/image28.jpeg>
</file>

<file path=ppt/media/image29.jpeg>
</file>

<file path=ppt/media/image3.jpg>
</file>

<file path=ppt/media/image30.jpeg>
</file>

<file path=ppt/media/image31.jpg>
</file>

<file path=ppt/media/image32.jpg>
</file>

<file path=ppt/media/image33.jpeg>
</file>

<file path=ppt/media/image34.jpg>
</file>

<file path=ppt/media/image4.gif>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021A25-0CA7-4922-98F4-47C0F0A44F77}" type="datetimeFigureOut">
              <a:rPr lang="en-US" smtClean="0"/>
              <a:t>11/5/2014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BF57C44-2D27-4E79-A035-57B9E0E54326}" type="slidenum">
              <a:rPr lang="en-US" smtClean="0"/>
              <a:t>‹#›</a:t>
            </a:fld>
            <a:endParaRPr lang="en-US"/>
          </a:p>
        </p:txBody>
      </p:sp>
    </p:spTree>
    <p:extLst>
      <p:ext uri="{BB962C8B-B14F-4D97-AF65-F5344CB8AC3E}">
        <p14:creationId xmlns:p14="http://schemas.microsoft.com/office/powerpoint/2010/main" val="758125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Slide Image Placeholder 1"/>
          <p:cNvSpPr>
            <a:spLocks noGrp="1" noRot="1" noChangeAspect="1" noTextEdit="1"/>
          </p:cNvSpPr>
          <p:nvPr>
            <p:ph type="sldImg"/>
          </p:nvPr>
        </p:nvSpPr>
        <p:spPr>
          <a:ln/>
        </p:spPr>
      </p:sp>
      <p:sp>
        <p:nvSpPr>
          <p:cNvPr id="124931"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124932" name="Slide Number Placeholder 3"/>
          <p:cNvSpPr>
            <a:spLocks noGrp="1"/>
          </p:cNvSpPr>
          <p:nvPr>
            <p:ph type="sldNum" sz="quarter" idx="5"/>
          </p:nvPr>
        </p:nvSpPr>
        <p:spPr>
          <a:noFill/>
        </p:spPr>
        <p:txBody>
          <a:bodyPr/>
          <a:lstStyle/>
          <a:p>
            <a:fld id="{2767A05E-D226-4974-BA5A-D1BF353099E3}" type="slidenum">
              <a:rPr lang="en-US" smtClean="0">
                <a:solidFill>
                  <a:prstClr val="black"/>
                </a:solidFill>
              </a:rPr>
              <a:pPr/>
              <a:t>1</a:t>
            </a:fld>
            <a:endParaRPr lang="en-US" smtClean="0">
              <a:solidFill>
                <a:prstClr val="black"/>
              </a:solidFill>
            </a:endParaRPr>
          </a:p>
        </p:txBody>
      </p:sp>
      <p:sp>
        <p:nvSpPr>
          <p:cNvPr id="2" name="Date Placeholder 1"/>
          <p:cNvSpPr>
            <a:spLocks noGrp="1"/>
          </p:cNvSpPr>
          <p:nvPr>
            <p:ph type="dt" idx="10"/>
          </p:nvPr>
        </p:nvSpPr>
        <p:spPr/>
        <p:txBody>
          <a:bodyPr/>
          <a:lstStyle/>
          <a:p>
            <a:pPr>
              <a:defRPr/>
            </a:pPr>
            <a:fld id="{CDA58B24-5D03-4931-8298-F4A12D735530}" type="datetime1">
              <a:rPr lang="en-US" smtClean="0">
                <a:solidFill>
                  <a:prstClr val="black"/>
                </a:solidFill>
              </a:rPr>
              <a:pPr>
                <a:defRPr/>
              </a:pPr>
              <a:t>11/5/2014</a:t>
            </a:fld>
            <a:endParaRPr lang="en-US">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Slide Image Placeholder 1"/>
          <p:cNvSpPr>
            <a:spLocks noGrp="1" noRot="1" noChangeAspect="1" noTextEdit="1"/>
          </p:cNvSpPr>
          <p:nvPr>
            <p:ph type="sldImg"/>
          </p:nvPr>
        </p:nvSpPr>
        <p:spPr>
          <a:ln/>
        </p:spPr>
      </p:sp>
      <p:sp>
        <p:nvSpPr>
          <p:cNvPr id="105475" name="Notes Placeholder 2"/>
          <p:cNvSpPr>
            <a:spLocks noGrp="1"/>
          </p:cNvSpPr>
          <p:nvPr>
            <p:ph type="body" idx="1"/>
          </p:nvPr>
        </p:nvSpPr>
        <p:spPr>
          <a:noFill/>
          <a:ln/>
        </p:spPr>
        <p:txBody>
          <a:bodyPr/>
          <a:lstStyle/>
          <a:p>
            <a:pPr eaLnBrk="1" hangingPunct="1">
              <a:spcBef>
                <a:spcPct val="0"/>
              </a:spcBef>
            </a:pPr>
            <a:endParaRPr lang="en-US" smtClean="0">
              <a:latin typeface="Arial" pitchFamily="34" charset="0"/>
            </a:endParaRPr>
          </a:p>
        </p:txBody>
      </p:sp>
      <p:sp>
        <p:nvSpPr>
          <p:cNvPr id="105476" name="Footer Placeholder 3"/>
          <p:cNvSpPr txBox="1">
            <a:spLocks noGrp="1"/>
          </p:cNvSpPr>
          <p:nvPr/>
        </p:nvSpPr>
        <p:spPr bwMode="auto">
          <a:xfrm>
            <a:off x="0" y="8685896"/>
            <a:ext cx="2972098" cy="456595"/>
          </a:xfrm>
          <a:prstGeom prst="rect">
            <a:avLst/>
          </a:prstGeom>
          <a:noFill/>
          <a:ln w="9525">
            <a:noFill/>
            <a:miter lim="800000"/>
            <a:headEnd/>
            <a:tailEnd/>
          </a:ln>
        </p:spPr>
        <p:txBody>
          <a:bodyPr lIns="96644" tIns="48321" rIns="96644" bIns="48321" anchor="b"/>
          <a:lstStyle/>
          <a:p>
            <a:pPr eaLnBrk="0" fontAlgn="base" hangingPunct="0">
              <a:spcBef>
                <a:spcPct val="0"/>
              </a:spcBef>
              <a:spcAft>
                <a:spcPct val="0"/>
              </a:spcAft>
            </a:pPr>
            <a:r>
              <a:rPr lang="en-US" sz="1300" b="1">
                <a:solidFill>
                  <a:srgbClr val="000000"/>
                </a:solidFill>
              </a:rPr>
              <a:t>Global Urban Development</a:t>
            </a:r>
          </a:p>
        </p:txBody>
      </p:sp>
      <p:sp>
        <p:nvSpPr>
          <p:cNvPr id="105477" name="Slide Number Placeholder 4"/>
          <p:cNvSpPr txBox="1">
            <a:spLocks noGrp="1"/>
          </p:cNvSpPr>
          <p:nvPr/>
        </p:nvSpPr>
        <p:spPr bwMode="auto">
          <a:xfrm>
            <a:off x="3884415" y="8685896"/>
            <a:ext cx="2972098" cy="456595"/>
          </a:xfrm>
          <a:prstGeom prst="rect">
            <a:avLst/>
          </a:prstGeom>
          <a:noFill/>
          <a:ln w="9525">
            <a:noFill/>
            <a:miter lim="800000"/>
            <a:headEnd/>
            <a:tailEnd/>
          </a:ln>
        </p:spPr>
        <p:txBody>
          <a:bodyPr lIns="96644" tIns="48321" rIns="96644" bIns="48321" anchor="b"/>
          <a:lstStyle/>
          <a:p>
            <a:pPr algn="r" eaLnBrk="0" fontAlgn="base" hangingPunct="0">
              <a:spcBef>
                <a:spcPct val="0"/>
              </a:spcBef>
              <a:spcAft>
                <a:spcPct val="0"/>
              </a:spcAft>
            </a:pPr>
            <a:fld id="{C9DB5F39-3975-45EF-A3B2-3962009883E6}" type="slidenum">
              <a:rPr lang="en-US" sz="1300" b="1">
                <a:solidFill>
                  <a:srgbClr val="000000"/>
                </a:solidFill>
              </a:rPr>
              <a:pPr algn="r" eaLnBrk="0" fontAlgn="base" hangingPunct="0">
                <a:spcBef>
                  <a:spcPct val="0"/>
                </a:spcBef>
                <a:spcAft>
                  <a:spcPct val="0"/>
                </a:spcAft>
              </a:pPr>
              <a:t>10</a:t>
            </a:fld>
            <a:endParaRPr lang="en-US" sz="1300" b="1">
              <a:solidFill>
                <a:srgbClr val="000000"/>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Image Placeholder 1"/>
          <p:cNvSpPr>
            <a:spLocks noGrp="1" noRot="1" noChangeAspect="1" noTextEdit="1"/>
          </p:cNvSpPr>
          <p:nvPr>
            <p:ph type="sldImg"/>
          </p:nvPr>
        </p:nvSpPr>
        <p:spPr>
          <a:ln/>
        </p:spPr>
      </p:sp>
      <p:sp>
        <p:nvSpPr>
          <p:cNvPr id="103427" name="Notes Placeholder 2"/>
          <p:cNvSpPr>
            <a:spLocks noGrp="1"/>
          </p:cNvSpPr>
          <p:nvPr>
            <p:ph type="body" idx="1"/>
          </p:nvPr>
        </p:nvSpPr>
        <p:spPr>
          <a:noFill/>
          <a:ln/>
        </p:spPr>
        <p:txBody>
          <a:bodyPr/>
          <a:lstStyle/>
          <a:p>
            <a:pPr eaLnBrk="1" hangingPunct="1">
              <a:spcBef>
                <a:spcPct val="0"/>
              </a:spcBef>
            </a:pPr>
            <a:endParaRPr lang="en-US" smtClean="0">
              <a:latin typeface="Arial" pitchFamily="34" charset="0"/>
            </a:endParaRPr>
          </a:p>
        </p:txBody>
      </p:sp>
      <p:sp>
        <p:nvSpPr>
          <p:cNvPr id="103428" name="Footer Placeholder 3"/>
          <p:cNvSpPr txBox="1">
            <a:spLocks noGrp="1"/>
          </p:cNvSpPr>
          <p:nvPr/>
        </p:nvSpPr>
        <p:spPr bwMode="auto">
          <a:xfrm>
            <a:off x="0" y="8685896"/>
            <a:ext cx="2972098" cy="456595"/>
          </a:xfrm>
          <a:prstGeom prst="rect">
            <a:avLst/>
          </a:prstGeom>
          <a:noFill/>
          <a:ln w="9525">
            <a:noFill/>
            <a:miter lim="800000"/>
            <a:headEnd/>
            <a:tailEnd/>
          </a:ln>
        </p:spPr>
        <p:txBody>
          <a:bodyPr lIns="96644" tIns="48321" rIns="96644" bIns="48321" anchor="b"/>
          <a:lstStyle/>
          <a:p>
            <a:pPr eaLnBrk="0" fontAlgn="base" hangingPunct="0">
              <a:spcBef>
                <a:spcPct val="0"/>
              </a:spcBef>
              <a:spcAft>
                <a:spcPct val="0"/>
              </a:spcAft>
            </a:pPr>
            <a:r>
              <a:rPr lang="en-US" sz="1300" b="1">
                <a:solidFill>
                  <a:srgbClr val="000000"/>
                </a:solidFill>
              </a:rPr>
              <a:t>Global Urban Development</a:t>
            </a:r>
          </a:p>
        </p:txBody>
      </p:sp>
      <p:sp>
        <p:nvSpPr>
          <p:cNvPr id="103429" name="Slide Number Placeholder 4"/>
          <p:cNvSpPr txBox="1">
            <a:spLocks noGrp="1"/>
          </p:cNvSpPr>
          <p:nvPr/>
        </p:nvSpPr>
        <p:spPr bwMode="auto">
          <a:xfrm>
            <a:off x="3884415" y="8685896"/>
            <a:ext cx="2972098" cy="456595"/>
          </a:xfrm>
          <a:prstGeom prst="rect">
            <a:avLst/>
          </a:prstGeom>
          <a:noFill/>
          <a:ln w="9525">
            <a:noFill/>
            <a:miter lim="800000"/>
            <a:headEnd/>
            <a:tailEnd/>
          </a:ln>
        </p:spPr>
        <p:txBody>
          <a:bodyPr lIns="96644" tIns="48321" rIns="96644" bIns="48321" anchor="b"/>
          <a:lstStyle/>
          <a:p>
            <a:pPr algn="r" eaLnBrk="0" fontAlgn="base" hangingPunct="0">
              <a:spcBef>
                <a:spcPct val="0"/>
              </a:spcBef>
              <a:spcAft>
                <a:spcPct val="0"/>
              </a:spcAft>
            </a:pPr>
            <a:fld id="{91DD52C5-21A8-412A-80C7-A7417DB3AEE5}" type="slidenum">
              <a:rPr lang="en-US" sz="1300" b="1">
                <a:solidFill>
                  <a:srgbClr val="000000"/>
                </a:solidFill>
              </a:rPr>
              <a:pPr algn="r" eaLnBrk="0" fontAlgn="base" hangingPunct="0">
                <a:spcBef>
                  <a:spcPct val="0"/>
                </a:spcBef>
                <a:spcAft>
                  <a:spcPct val="0"/>
                </a:spcAft>
              </a:pPr>
              <a:t>11</a:t>
            </a:fld>
            <a:endParaRPr lang="en-US" sz="1300" b="1">
              <a:solidFill>
                <a:srgbClr val="000000"/>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pPr/>
              <a:t>12</a:t>
            </a:fld>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pPr/>
              <a:t>13</a:t>
            </a:fld>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0660" name="Slide Number Placeholder 3"/>
          <p:cNvSpPr>
            <a:spLocks noGrp="1"/>
          </p:cNvSpPr>
          <p:nvPr>
            <p:ph type="sldNum" sz="quarter" idx="5"/>
          </p:nvPr>
        </p:nvSpPr>
        <p:spPr>
          <a:noFill/>
        </p:spPr>
        <p:txBody>
          <a:bodyPr/>
          <a:lstStyle/>
          <a:p>
            <a:fld id="{D8EC847E-E5BE-4FED-AD53-B6DD57DA61E8}" type="slidenum">
              <a:rPr lang="en-US" smtClean="0"/>
              <a:pPr/>
              <a:t>14</a:t>
            </a:fld>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pPr/>
              <a:t>15</a:t>
            </a:fld>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0660" name="Slide Number Placeholder 3"/>
          <p:cNvSpPr>
            <a:spLocks noGrp="1"/>
          </p:cNvSpPr>
          <p:nvPr>
            <p:ph type="sldNum" sz="quarter" idx="5"/>
          </p:nvPr>
        </p:nvSpPr>
        <p:spPr>
          <a:noFill/>
        </p:spPr>
        <p:txBody>
          <a:bodyPr/>
          <a:lstStyle/>
          <a:p>
            <a:fld id="{D8EC847E-E5BE-4FED-AD53-B6DD57DA61E8}" type="slidenum">
              <a:rPr lang="en-US" smtClean="0"/>
              <a:pPr/>
              <a:t>16</a:t>
            </a:fld>
            <a:endParaRPr lang="en-US"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pPr eaLnBrk="1" hangingPunct="1"/>
            <a:endParaRPr lang="en-US" dirty="0" smtClean="0">
              <a:latin typeface="Arial" pitchFamily="34" charset="0"/>
            </a:endParaRPr>
          </a:p>
        </p:txBody>
      </p:sp>
      <p:sp>
        <p:nvSpPr>
          <p:cNvPr id="70660" name="Slide Number Placeholder 3"/>
          <p:cNvSpPr>
            <a:spLocks noGrp="1"/>
          </p:cNvSpPr>
          <p:nvPr>
            <p:ph type="sldNum" sz="quarter" idx="5"/>
          </p:nvPr>
        </p:nvSpPr>
        <p:spPr>
          <a:noFill/>
        </p:spPr>
        <p:txBody>
          <a:bodyPr/>
          <a:lstStyle/>
          <a:p>
            <a:fld id="{D8EC847E-E5BE-4FED-AD53-B6DD57DA61E8}" type="slidenum">
              <a:rPr lang="en-US" smtClean="0"/>
              <a:pPr/>
              <a:t>17</a:t>
            </a:fld>
            <a:endParaRPr lang="en-US"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0660" name="Slide Number Placeholder 3"/>
          <p:cNvSpPr>
            <a:spLocks noGrp="1"/>
          </p:cNvSpPr>
          <p:nvPr>
            <p:ph type="sldNum" sz="quarter" idx="5"/>
          </p:nvPr>
        </p:nvSpPr>
        <p:spPr>
          <a:noFill/>
        </p:spPr>
        <p:txBody>
          <a:bodyPr/>
          <a:lstStyle/>
          <a:p>
            <a:fld id="{D8EC847E-E5BE-4FED-AD53-B6DD57DA61E8}" type="slidenum">
              <a:rPr lang="en-US" smtClean="0"/>
              <a:pPr/>
              <a:t>18</a:t>
            </a:fld>
            <a:endParaRPr lang="en-US"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pPr eaLnBrk="1" hangingPunct="1"/>
            <a:endParaRPr lang="en-US" dirty="0" smtClean="0">
              <a:latin typeface="Arial" pitchFamily="34" charset="0"/>
            </a:endParaRPr>
          </a:p>
        </p:txBody>
      </p:sp>
      <p:sp>
        <p:nvSpPr>
          <p:cNvPr id="70660" name="Slide Number Placeholder 3"/>
          <p:cNvSpPr>
            <a:spLocks noGrp="1"/>
          </p:cNvSpPr>
          <p:nvPr>
            <p:ph type="sldNum" sz="quarter" idx="5"/>
          </p:nvPr>
        </p:nvSpPr>
        <p:spPr>
          <a:noFill/>
        </p:spPr>
        <p:txBody>
          <a:bodyPr/>
          <a:lstStyle/>
          <a:p>
            <a:fld id="{D8EC847E-E5BE-4FED-AD53-B6DD57DA61E8}" type="slidenum">
              <a:rPr lang="en-US" smtClean="0">
                <a:solidFill>
                  <a:prstClr val="black"/>
                </a:solidFill>
              </a:rPr>
              <a:pPr/>
              <a:t>19</a:t>
            </a:fld>
            <a:endParaRPr lang="en-US" smtClean="0">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pPr/>
              <a:t>2</a:t>
            </a:fld>
            <a:endParaRPr 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pPr eaLnBrk="1" hangingPunct="1"/>
            <a:endParaRPr lang="en-US" dirty="0" smtClean="0">
              <a:latin typeface="Arial" pitchFamily="34" charset="0"/>
            </a:endParaRPr>
          </a:p>
        </p:txBody>
      </p:sp>
      <p:sp>
        <p:nvSpPr>
          <p:cNvPr id="70660" name="Slide Number Placeholder 3"/>
          <p:cNvSpPr>
            <a:spLocks noGrp="1"/>
          </p:cNvSpPr>
          <p:nvPr>
            <p:ph type="sldNum" sz="quarter" idx="5"/>
          </p:nvPr>
        </p:nvSpPr>
        <p:spPr>
          <a:noFill/>
        </p:spPr>
        <p:txBody>
          <a:bodyPr/>
          <a:lstStyle/>
          <a:p>
            <a:fld id="{D8EC847E-E5BE-4FED-AD53-B6DD57DA61E8}" type="slidenum">
              <a:rPr lang="en-US" smtClean="0"/>
              <a:pPr/>
              <a:t>20</a:t>
            </a:fld>
            <a:endParaRPr lang="en-US"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Slide Image Placeholder 1"/>
          <p:cNvSpPr>
            <a:spLocks noGrp="1" noRot="1" noChangeAspect="1" noTextEdit="1"/>
          </p:cNvSpPr>
          <p:nvPr>
            <p:ph type="sldImg"/>
          </p:nvPr>
        </p:nvSpPr>
        <p:spPr>
          <a:ln/>
        </p:spPr>
      </p:sp>
      <p:sp>
        <p:nvSpPr>
          <p:cNvPr id="131075"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131076" name="Slide Number Placeholder 3"/>
          <p:cNvSpPr>
            <a:spLocks noGrp="1"/>
          </p:cNvSpPr>
          <p:nvPr>
            <p:ph type="sldNum" sz="quarter" idx="5"/>
          </p:nvPr>
        </p:nvSpPr>
        <p:spPr>
          <a:noFill/>
        </p:spPr>
        <p:txBody>
          <a:bodyPr/>
          <a:lstStyle/>
          <a:p>
            <a:fld id="{B9B41A5F-34BC-4EB2-AC60-D360BA7715C2}" type="slidenum">
              <a:rPr lang="en-US" smtClean="0"/>
              <a:pPr/>
              <a:t>21</a:t>
            </a:fld>
            <a:endParaRPr lang="en-US" smtClean="0"/>
          </a:p>
        </p:txBody>
      </p:sp>
      <p:sp>
        <p:nvSpPr>
          <p:cNvPr id="2" name="Date Placeholder 1"/>
          <p:cNvSpPr>
            <a:spLocks noGrp="1"/>
          </p:cNvSpPr>
          <p:nvPr>
            <p:ph type="dt" idx="10"/>
          </p:nvPr>
        </p:nvSpPr>
        <p:spPr/>
        <p:txBody>
          <a:bodyPr/>
          <a:lstStyle/>
          <a:p>
            <a:pPr>
              <a:defRPr/>
            </a:pPr>
            <a:fld id="{F7F1C376-A119-4CDB-8659-B67B1C060BD0}" type="datetime1">
              <a:rPr lang="en-US" smtClean="0"/>
              <a:pPr>
                <a:defRPr/>
              </a:pPr>
              <a:t>11/5/2014</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Slide Image Placeholder 1"/>
          <p:cNvSpPr>
            <a:spLocks noGrp="1" noRot="1" noChangeAspect="1" noTextEdit="1"/>
          </p:cNvSpPr>
          <p:nvPr>
            <p:ph type="sldImg"/>
          </p:nvPr>
        </p:nvSpPr>
        <p:spPr>
          <a:ln/>
        </p:spPr>
      </p:sp>
      <p:sp>
        <p:nvSpPr>
          <p:cNvPr id="125955" name="Notes Placeholder 2"/>
          <p:cNvSpPr>
            <a:spLocks noGrp="1"/>
          </p:cNvSpPr>
          <p:nvPr>
            <p:ph type="body" idx="1"/>
          </p:nvPr>
        </p:nvSpPr>
        <p:spPr>
          <a:noFill/>
          <a:ln/>
        </p:spPr>
        <p:txBody>
          <a:bodyPr/>
          <a:lstStyle/>
          <a:p>
            <a:endParaRPr lang="en-US" smtClean="0">
              <a:latin typeface="Arial" pitchFamily="34" charset="0"/>
            </a:endParaRPr>
          </a:p>
        </p:txBody>
      </p:sp>
      <p:sp>
        <p:nvSpPr>
          <p:cNvPr id="125956" name="Slide Number Placeholder 3"/>
          <p:cNvSpPr>
            <a:spLocks noGrp="1"/>
          </p:cNvSpPr>
          <p:nvPr>
            <p:ph type="sldNum" sz="quarter" idx="5"/>
          </p:nvPr>
        </p:nvSpPr>
        <p:spPr>
          <a:noFill/>
        </p:spPr>
        <p:txBody>
          <a:bodyPr/>
          <a:lstStyle/>
          <a:p>
            <a:fld id="{228EDAEC-FEBC-4792-8BD9-5ADA6B187EB3}" type="slidenum">
              <a:rPr lang="en-US" smtClean="0"/>
              <a:pPr/>
              <a:t>22</a:t>
            </a:fld>
            <a:endParaRPr lang="en-US"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pPr/>
              <a:t>23</a:t>
            </a:fld>
            <a:endParaRPr lang="en-US"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p:spPr>
        <p:txBody>
          <a:bodyPr/>
          <a:lstStyle/>
          <a:p>
            <a:pPr eaLnBrk="1" hangingPunct="1"/>
            <a:endParaRPr lang="en-US" dirty="0" smtClean="0">
              <a:latin typeface="Arial" pitchFamily="34" charset="0"/>
            </a:endParaRPr>
          </a:p>
        </p:txBody>
      </p:sp>
      <p:sp>
        <p:nvSpPr>
          <p:cNvPr id="70660" name="Slide Number Placeholder 3"/>
          <p:cNvSpPr>
            <a:spLocks noGrp="1"/>
          </p:cNvSpPr>
          <p:nvPr>
            <p:ph type="sldNum" sz="quarter" idx="5"/>
          </p:nvPr>
        </p:nvSpPr>
        <p:spPr>
          <a:noFill/>
        </p:spPr>
        <p:txBody>
          <a:bodyPr/>
          <a:lstStyle/>
          <a:p>
            <a:fld id="{D8EC847E-E5BE-4FED-AD53-B6DD57DA61E8}" type="slidenum">
              <a:rPr lang="en-US" smtClean="0"/>
              <a:pPr/>
              <a:t>24</a:t>
            </a:fld>
            <a:endParaRPr lang="en-US"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solidFill>
                  <a:prstClr val="black"/>
                </a:solidFill>
              </a:rPr>
              <a:pPr/>
              <a:t>25</a:t>
            </a:fld>
            <a:endParaRPr lang="en-US" smtClean="0">
              <a:solidFill>
                <a:prstClr val="black"/>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a:ln/>
        </p:spPr>
      </p:sp>
      <p:sp>
        <p:nvSpPr>
          <p:cNvPr id="100355" name="Notes Placeholder 2"/>
          <p:cNvSpPr>
            <a:spLocks noGrp="1"/>
          </p:cNvSpPr>
          <p:nvPr>
            <p:ph type="body" idx="1"/>
          </p:nvPr>
        </p:nvSpPr>
        <p:spPr>
          <a:noFill/>
          <a:ln/>
        </p:spPr>
        <p:txBody>
          <a:bodyPr/>
          <a:lstStyle/>
          <a:p>
            <a:pPr eaLnBrk="1" hangingPunct="1">
              <a:spcBef>
                <a:spcPct val="0"/>
              </a:spcBef>
            </a:pPr>
            <a:endParaRPr lang="en-US" smtClean="0">
              <a:latin typeface="Arial" pitchFamily="34" charset="0"/>
            </a:endParaRPr>
          </a:p>
        </p:txBody>
      </p:sp>
      <p:sp>
        <p:nvSpPr>
          <p:cNvPr id="100356" name="Footer Placeholder 3"/>
          <p:cNvSpPr txBox="1">
            <a:spLocks noGrp="1"/>
          </p:cNvSpPr>
          <p:nvPr/>
        </p:nvSpPr>
        <p:spPr bwMode="auto">
          <a:xfrm>
            <a:off x="0" y="8685896"/>
            <a:ext cx="2972098" cy="456595"/>
          </a:xfrm>
          <a:prstGeom prst="rect">
            <a:avLst/>
          </a:prstGeom>
          <a:noFill/>
          <a:ln w="9525">
            <a:noFill/>
            <a:miter lim="800000"/>
            <a:headEnd/>
            <a:tailEnd/>
          </a:ln>
        </p:spPr>
        <p:txBody>
          <a:bodyPr lIns="96644" tIns="48321" rIns="96644" bIns="48321" anchor="b"/>
          <a:lstStyle/>
          <a:p>
            <a:pPr eaLnBrk="0" fontAlgn="base" hangingPunct="0">
              <a:spcBef>
                <a:spcPct val="0"/>
              </a:spcBef>
              <a:spcAft>
                <a:spcPct val="0"/>
              </a:spcAft>
            </a:pPr>
            <a:r>
              <a:rPr lang="en-US" sz="1300" b="1">
                <a:solidFill>
                  <a:srgbClr val="000000"/>
                </a:solidFill>
              </a:rPr>
              <a:t>Global Urban Development</a:t>
            </a:r>
          </a:p>
        </p:txBody>
      </p:sp>
      <p:sp>
        <p:nvSpPr>
          <p:cNvPr id="100357" name="Slide Number Placeholder 4"/>
          <p:cNvSpPr txBox="1">
            <a:spLocks noGrp="1"/>
          </p:cNvSpPr>
          <p:nvPr/>
        </p:nvSpPr>
        <p:spPr bwMode="auto">
          <a:xfrm>
            <a:off x="3884415" y="8685896"/>
            <a:ext cx="2972098" cy="456595"/>
          </a:xfrm>
          <a:prstGeom prst="rect">
            <a:avLst/>
          </a:prstGeom>
          <a:noFill/>
          <a:ln w="9525">
            <a:noFill/>
            <a:miter lim="800000"/>
            <a:headEnd/>
            <a:tailEnd/>
          </a:ln>
        </p:spPr>
        <p:txBody>
          <a:bodyPr lIns="96644" tIns="48321" rIns="96644" bIns="48321" anchor="b"/>
          <a:lstStyle/>
          <a:p>
            <a:pPr algn="r" eaLnBrk="0" fontAlgn="base" hangingPunct="0">
              <a:spcBef>
                <a:spcPct val="0"/>
              </a:spcBef>
              <a:spcAft>
                <a:spcPct val="0"/>
              </a:spcAft>
            </a:pPr>
            <a:fld id="{894EE787-E31C-4AF8-B749-40644FB839DD}" type="slidenum">
              <a:rPr lang="en-US" sz="1300" b="1">
                <a:solidFill>
                  <a:srgbClr val="000000"/>
                </a:solidFill>
              </a:rPr>
              <a:pPr algn="r" eaLnBrk="0" fontAlgn="base" hangingPunct="0">
                <a:spcBef>
                  <a:spcPct val="0"/>
                </a:spcBef>
                <a:spcAft>
                  <a:spcPct val="0"/>
                </a:spcAft>
              </a:pPr>
              <a:t>26</a:t>
            </a:fld>
            <a:endParaRPr lang="en-US" sz="1300" b="1">
              <a:solidFill>
                <a:srgbClr val="000000"/>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a:ln/>
        </p:spPr>
      </p:sp>
      <p:sp>
        <p:nvSpPr>
          <p:cNvPr id="100355" name="Notes Placeholder 2"/>
          <p:cNvSpPr>
            <a:spLocks noGrp="1"/>
          </p:cNvSpPr>
          <p:nvPr>
            <p:ph type="body" idx="1"/>
          </p:nvPr>
        </p:nvSpPr>
        <p:spPr>
          <a:noFill/>
          <a:ln/>
        </p:spPr>
        <p:txBody>
          <a:bodyPr/>
          <a:lstStyle/>
          <a:p>
            <a:pPr eaLnBrk="1" hangingPunct="1">
              <a:spcBef>
                <a:spcPct val="0"/>
              </a:spcBef>
            </a:pPr>
            <a:endParaRPr lang="en-US" smtClean="0">
              <a:latin typeface="Arial" pitchFamily="34" charset="0"/>
            </a:endParaRPr>
          </a:p>
        </p:txBody>
      </p:sp>
      <p:sp>
        <p:nvSpPr>
          <p:cNvPr id="100356" name="Footer Placeholder 3"/>
          <p:cNvSpPr txBox="1">
            <a:spLocks noGrp="1"/>
          </p:cNvSpPr>
          <p:nvPr/>
        </p:nvSpPr>
        <p:spPr bwMode="auto">
          <a:xfrm>
            <a:off x="0" y="8685896"/>
            <a:ext cx="2972098" cy="456595"/>
          </a:xfrm>
          <a:prstGeom prst="rect">
            <a:avLst/>
          </a:prstGeom>
          <a:noFill/>
          <a:ln w="9525">
            <a:noFill/>
            <a:miter lim="800000"/>
            <a:headEnd/>
            <a:tailEnd/>
          </a:ln>
        </p:spPr>
        <p:txBody>
          <a:bodyPr lIns="96644" tIns="48321" rIns="96644" bIns="48321" anchor="b"/>
          <a:lstStyle/>
          <a:p>
            <a:pPr eaLnBrk="0" fontAlgn="base" hangingPunct="0">
              <a:spcBef>
                <a:spcPct val="0"/>
              </a:spcBef>
              <a:spcAft>
                <a:spcPct val="0"/>
              </a:spcAft>
            </a:pPr>
            <a:r>
              <a:rPr lang="en-US" sz="1300" b="1">
                <a:solidFill>
                  <a:srgbClr val="000000"/>
                </a:solidFill>
              </a:rPr>
              <a:t>Global Urban Development</a:t>
            </a:r>
          </a:p>
        </p:txBody>
      </p:sp>
      <p:sp>
        <p:nvSpPr>
          <p:cNvPr id="100357" name="Slide Number Placeholder 4"/>
          <p:cNvSpPr txBox="1">
            <a:spLocks noGrp="1"/>
          </p:cNvSpPr>
          <p:nvPr/>
        </p:nvSpPr>
        <p:spPr bwMode="auto">
          <a:xfrm>
            <a:off x="3884415" y="8685896"/>
            <a:ext cx="2972098" cy="456595"/>
          </a:xfrm>
          <a:prstGeom prst="rect">
            <a:avLst/>
          </a:prstGeom>
          <a:noFill/>
          <a:ln w="9525">
            <a:noFill/>
            <a:miter lim="800000"/>
            <a:headEnd/>
            <a:tailEnd/>
          </a:ln>
        </p:spPr>
        <p:txBody>
          <a:bodyPr lIns="96644" tIns="48321" rIns="96644" bIns="48321" anchor="b"/>
          <a:lstStyle/>
          <a:p>
            <a:pPr algn="r" eaLnBrk="0" fontAlgn="base" hangingPunct="0">
              <a:spcBef>
                <a:spcPct val="0"/>
              </a:spcBef>
              <a:spcAft>
                <a:spcPct val="0"/>
              </a:spcAft>
            </a:pPr>
            <a:fld id="{894EE787-E31C-4AF8-B749-40644FB839DD}" type="slidenum">
              <a:rPr lang="en-US" sz="1300" b="1">
                <a:solidFill>
                  <a:srgbClr val="000000"/>
                </a:solidFill>
              </a:rPr>
              <a:pPr algn="r" eaLnBrk="0" fontAlgn="base" hangingPunct="0">
                <a:spcBef>
                  <a:spcPct val="0"/>
                </a:spcBef>
                <a:spcAft>
                  <a:spcPct val="0"/>
                </a:spcAft>
              </a:pPr>
              <a:t>27</a:t>
            </a:fld>
            <a:endParaRPr lang="en-US" sz="1300" b="1">
              <a:solidFill>
                <a:srgbClr val="000000"/>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Slide Image Placeholder 1"/>
          <p:cNvSpPr>
            <a:spLocks noGrp="1" noRot="1" noChangeAspect="1" noTextEdit="1"/>
          </p:cNvSpPr>
          <p:nvPr>
            <p:ph type="sldImg"/>
          </p:nvPr>
        </p:nvSpPr>
        <p:spPr>
          <a:ln/>
        </p:spPr>
      </p:sp>
      <p:sp>
        <p:nvSpPr>
          <p:cNvPr id="125955" name="Notes Placeholder 2"/>
          <p:cNvSpPr>
            <a:spLocks noGrp="1"/>
          </p:cNvSpPr>
          <p:nvPr>
            <p:ph type="body" idx="1"/>
          </p:nvPr>
        </p:nvSpPr>
        <p:spPr>
          <a:noFill/>
          <a:ln/>
        </p:spPr>
        <p:txBody>
          <a:bodyPr/>
          <a:lstStyle/>
          <a:p>
            <a:endParaRPr lang="en-US" smtClean="0">
              <a:latin typeface="Arial" pitchFamily="34" charset="0"/>
            </a:endParaRPr>
          </a:p>
        </p:txBody>
      </p:sp>
      <p:sp>
        <p:nvSpPr>
          <p:cNvPr id="125956" name="Slide Number Placeholder 3"/>
          <p:cNvSpPr>
            <a:spLocks noGrp="1"/>
          </p:cNvSpPr>
          <p:nvPr>
            <p:ph type="sldNum" sz="quarter" idx="5"/>
          </p:nvPr>
        </p:nvSpPr>
        <p:spPr>
          <a:noFill/>
        </p:spPr>
        <p:txBody>
          <a:bodyPr/>
          <a:lstStyle/>
          <a:p>
            <a:fld id="{228EDAEC-FEBC-4792-8BD9-5ADA6B187EB3}" type="slidenum">
              <a:rPr lang="en-US">
                <a:solidFill>
                  <a:prstClr val="black"/>
                </a:solidFill>
              </a:rPr>
              <a:pPr/>
              <a:t>28</a:t>
            </a:fld>
            <a:endParaRPr lang="en-US">
              <a:solidFill>
                <a:prstClr val="black"/>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ln/>
        </p:spPr>
      </p:sp>
      <p:sp>
        <p:nvSpPr>
          <p:cNvPr id="74755"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4756" name="Slide Number Placeholder 3"/>
          <p:cNvSpPr>
            <a:spLocks noGrp="1"/>
          </p:cNvSpPr>
          <p:nvPr>
            <p:ph type="sldNum" sz="quarter" idx="5"/>
          </p:nvPr>
        </p:nvSpPr>
        <p:spPr>
          <a:noFill/>
        </p:spPr>
        <p:txBody>
          <a:bodyPr/>
          <a:lstStyle/>
          <a:p>
            <a:fld id="{D68DFE5B-FFCE-4BE5-91D3-58C05A2DC68F}" type="slidenum">
              <a:rPr lang="en-US" smtClean="0"/>
              <a:pPr/>
              <a:t>29</a:t>
            </a:fld>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Slide Image Placeholder 1"/>
          <p:cNvSpPr>
            <a:spLocks noGrp="1" noRot="1" noChangeAspect="1" noTextEdit="1"/>
          </p:cNvSpPr>
          <p:nvPr>
            <p:ph type="sldImg"/>
          </p:nvPr>
        </p:nvSpPr>
        <p:spPr>
          <a:ln/>
        </p:spPr>
      </p:sp>
      <p:sp>
        <p:nvSpPr>
          <p:cNvPr id="124931"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124932" name="Slide Number Placeholder 3"/>
          <p:cNvSpPr>
            <a:spLocks noGrp="1"/>
          </p:cNvSpPr>
          <p:nvPr>
            <p:ph type="sldNum" sz="quarter" idx="5"/>
          </p:nvPr>
        </p:nvSpPr>
        <p:spPr>
          <a:noFill/>
        </p:spPr>
        <p:txBody>
          <a:bodyPr/>
          <a:lstStyle/>
          <a:p>
            <a:fld id="{2767A05E-D226-4974-BA5A-D1BF353099E3}" type="slidenum">
              <a:rPr lang="en-US" smtClean="0">
                <a:solidFill>
                  <a:prstClr val="black"/>
                </a:solidFill>
              </a:rPr>
              <a:pPr/>
              <a:t>3</a:t>
            </a:fld>
            <a:endParaRPr lang="en-US" smtClean="0">
              <a:solidFill>
                <a:prstClr val="black"/>
              </a:solidFill>
            </a:endParaRPr>
          </a:p>
        </p:txBody>
      </p:sp>
      <p:sp>
        <p:nvSpPr>
          <p:cNvPr id="2" name="Date Placeholder 1"/>
          <p:cNvSpPr>
            <a:spLocks noGrp="1"/>
          </p:cNvSpPr>
          <p:nvPr>
            <p:ph type="dt" idx="10"/>
          </p:nvPr>
        </p:nvSpPr>
        <p:spPr/>
        <p:txBody>
          <a:bodyPr/>
          <a:lstStyle/>
          <a:p>
            <a:pPr>
              <a:defRPr/>
            </a:pPr>
            <a:fld id="{CDA58B24-5D03-4931-8298-F4A12D735530}" type="datetime1">
              <a:rPr lang="en-US" smtClean="0">
                <a:solidFill>
                  <a:prstClr val="black"/>
                </a:solidFill>
              </a:rPr>
              <a:pPr>
                <a:defRPr/>
              </a:pPr>
              <a:t>11/5/2014</a:t>
            </a:fld>
            <a:endParaRPr lang="en-US">
              <a:solidFill>
                <a:prstClr val="black"/>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Image Placeholder 1"/>
          <p:cNvSpPr>
            <a:spLocks noGrp="1" noRot="1" noChangeAspect="1" noTextEdit="1"/>
          </p:cNvSpPr>
          <p:nvPr>
            <p:ph type="sldImg"/>
          </p:nvPr>
        </p:nvSpPr>
        <p:spPr>
          <a:ln/>
        </p:spPr>
      </p:sp>
      <p:sp>
        <p:nvSpPr>
          <p:cNvPr id="77827"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7828" name="Slide Number Placeholder 3"/>
          <p:cNvSpPr>
            <a:spLocks noGrp="1"/>
          </p:cNvSpPr>
          <p:nvPr>
            <p:ph type="sldNum" sz="quarter" idx="5"/>
          </p:nvPr>
        </p:nvSpPr>
        <p:spPr>
          <a:noFill/>
        </p:spPr>
        <p:txBody>
          <a:bodyPr/>
          <a:lstStyle/>
          <a:p>
            <a:fld id="{72DCD0DC-99A0-43F5-B73F-90201F8A1EE6}" type="slidenum">
              <a:rPr lang="en-US" smtClean="0"/>
              <a:pPr/>
              <a:t>30</a:t>
            </a:fld>
            <a:endParaRPr lang="en-US"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p:cNvSpPr>
            <a:spLocks noGrp="1" noRot="1" noChangeAspect="1" noTextEdit="1"/>
          </p:cNvSpPr>
          <p:nvPr>
            <p:ph type="sldImg"/>
          </p:nvPr>
        </p:nvSpPr>
        <p:spPr>
          <a:ln/>
        </p:spPr>
      </p:sp>
      <p:sp>
        <p:nvSpPr>
          <p:cNvPr id="78851"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8852" name="Slide Number Placeholder 3"/>
          <p:cNvSpPr>
            <a:spLocks noGrp="1"/>
          </p:cNvSpPr>
          <p:nvPr>
            <p:ph type="sldNum" sz="quarter" idx="5"/>
          </p:nvPr>
        </p:nvSpPr>
        <p:spPr>
          <a:noFill/>
        </p:spPr>
        <p:txBody>
          <a:bodyPr/>
          <a:lstStyle/>
          <a:p>
            <a:fld id="{85240748-C882-49AA-8C23-60392A8AAC7C}" type="slidenum">
              <a:rPr lang="en-US" smtClean="0"/>
              <a:pPr/>
              <a:t>31</a:t>
            </a:fld>
            <a:endParaRPr lang="en-US"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a:ln/>
        </p:spPr>
      </p:sp>
      <p:sp>
        <p:nvSpPr>
          <p:cNvPr id="82947"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82948" name="Slide Number Placeholder 3"/>
          <p:cNvSpPr>
            <a:spLocks noGrp="1"/>
          </p:cNvSpPr>
          <p:nvPr>
            <p:ph type="sldNum" sz="quarter" idx="5"/>
          </p:nvPr>
        </p:nvSpPr>
        <p:spPr>
          <a:noFill/>
        </p:spPr>
        <p:txBody>
          <a:bodyPr/>
          <a:lstStyle/>
          <a:p>
            <a:fld id="{63BE241C-AC56-4C6F-9213-915FE1A5B441}" type="slidenum">
              <a:rPr lang="en-US" smtClean="0"/>
              <a:pPr/>
              <a:t>32</a:t>
            </a:fld>
            <a:endParaRPr lang="en-US"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p:cNvSpPr>
            <a:spLocks noGrp="1" noRot="1" noChangeAspect="1" noTextEdit="1"/>
          </p:cNvSpPr>
          <p:nvPr>
            <p:ph type="sldImg"/>
          </p:nvPr>
        </p:nvSpPr>
        <p:spPr>
          <a:ln/>
        </p:spPr>
      </p:sp>
      <p:sp>
        <p:nvSpPr>
          <p:cNvPr id="83971"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83972" name="Slide Number Placeholder 3"/>
          <p:cNvSpPr>
            <a:spLocks noGrp="1"/>
          </p:cNvSpPr>
          <p:nvPr>
            <p:ph type="sldNum" sz="quarter" idx="5"/>
          </p:nvPr>
        </p:nvSpPr>
        <p:spPr>
          <a:noFill/>
        </p:spPr>
        <p:txBody>
          <a:bodyPr/>
          <a:lstStyle/>
          <a:p>
            <a:fld id="{42109223-2890-422B-81D9-6D1FB13ACEA5}" type="slidenum">
              <a:rPr lang="en-US" smtClean="0"/>
              <a:pPr/>
              <a:t>33</a:t>
            </a:fld>
            <a:endParaRPr lang="en-US"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noTextEdit="1"/>
          </p:cNvSpPr>
          <p:nvPr>
            <p:ph type="sldImg"/>
          </p:nvPr>
        </p:nvSpPr>
        <p:spPr>
          <a:ln/>
        </p:spPr>
      </p:sp>
      <p:sp>
        <p:nvSpPr>
          <p:cNvPr id="90115"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90116" name="Slide Number Placeholder 3"/>
          <p:cNvSpPr>
            <a:spLocks noGrp="1"/>
          </p:cNvSpPr>
          <p:nvPr>
            <p:ph type="sldNum" sz="quarter" idx="5"/>
          </p:nvPr>
        </p:nvSpPr>
        <p:spPr>
          <a:noFill/>
        </p:spPr>
        <p:txBody>
          <a:bodyPr/>
          <a:lstStyle/>
          <a:p>
            <a:fld id="{231EA1AA-C04A-46DA-B3CE-D0A6A7ACD8A5}" type="slidenum">
              <a:rPr lang="en-US" smtClean="0"/>
              <a:pPr/>
              <a:t>34</a:t>
            </a:fld>
            <a:endParaRPr lang="en-US"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68612" name="Slide Number Placeholder 3"/>
          <p:cNvSpPr>
            <a:spLocks noGrp="1"/>
          </p:cNvSpPr>
          <p:nvPr>
            <p:ph type="sldNum" sz="quarter" idx="5"/>
          </p:nvPr>
        </p:nvSpPr>
        <p:spPr>
          <a:noFill/>
        </p:spPr>
        <p:txBody>
          <a:bodyPr/>
          <a:lstStyle/>
          <a:p>
            <a:fld id="{6AC7A601-C0C6-4357-9135-35F59293ACE2}" type="slidenum">
              <a:rPr lang="en-US" smtClean="0"/>
              <a:pPr/>
              <a:t>35</a:t>
            </a:fld>
            <a:endParaRPr lang="en-US" smtClean="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6804" name="Slide Number Placeholder 3"/>
          <p:cNvSpPr>
            <a:spLocks noGrp="1"/>
          </p:cNvSpPr>
          <p:nvPr>
            <p:ph type="sldNum" sz="quarter" idx="5"/>
          </p:nvPr>
        </p:nvSpPr>
        <p:spPr>
          <a:noFill/>
        </p:spPr>
        <p:txBody>
          <a:bodyPr/>
          <a:lstStyle/>
          <a:p>
            <a:fld id="{78B826DC-8819-4B53-B75C-8ADB29F46FFC}" type="slidenum">
              <a:rPr lang="en-US">
                <a:solidFill>
                  <a:prstClr val="black"/>
                </a:solidFill>
              </a:rPr>
              <a:pPr/>
              <a:t>36</a:t>
            </a:fld>
            <a:endParaRPr lang="en-US">
              <a:solidFill>
                <a:prstClr val="black"/>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6804" name="Slide Number Placeholder 3"/>
          <p:cNvSpPr>
            <a:spLocks noGrp="1"/>
          </p:cNvSpPr>
          <p:nvPr>
            <p:ph type="sldNum" sz="quarter" idx="5"/>
          </p:nvPr>
        </p:nvSpPr>
        <p:spPr>
          <a:noFill/>
        </p:spPr>
        <p:txBody>
          <a:bodyPr/>
          <a:lstStyle/>
          <a:p>
            <a:fld id="{78B826DC-8819-4B53-B75C-8ADB29F46FFC}" type="slidenum">
              <a:rPr lang="en-US" smtClean="0"/>
              <a:pPr/>
              <a:t>37</a:t>
            </a:fld>
            <a:endParaRPr lang="en-US"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ln/>
        </p:spPr>
      </p:sp>
      <p:sp>
        <p:nvSpPr>
          <p:cNvPr id="84995"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84996" name="Slide Number Placeholder 3"/>
          <p:cNvSpPr>
            <a:spLocks noGrp="1"/>
          </p:cNvSpPr>
          <p:nvPr>
            <p:ph type="sldNum" sz="quarter" idx="5"/>
          </p:nvPr>
        </p:nvSpPr>
        <p:spPr>
          <a:noFill/>
        </p:spPr>
        <p:txBody>
          <a:bodyPr/>
          <a:lstStyle/>
          <a:p>
            <a:fld id="{CFCA2FEF-3168-4C44-B1AB-C4FA4D308AE4}" type="slidenum">
              <a:rPr lang="en-US" smtClean="0"/>
              <a:pPr/>
              <a:t>38</a:t>
            </a:fld>
            <a:endParaRPr lang="en-US" smtClean="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Slide Image Placeholder 1"/>
          <p:cNvSpPr>
            <a:spLocks noGrp="1" noRot="1" noChangeAspect="1" noTextEdit="1"/>
          </p:cNvSpPr>
          <p:nvPr>
            <p:ph type="sldImg"/>
          </p:nvPr>
        </p:nvSpPr>
        <p:spPr>
          <a:ln/>
        </p:spPr>
      </p:sp>
      <p:sp>
        <p:nvSpPr>
          <p:cNvPr id="133123" name="Notes Placeholder 2"/>
          <p:cNvSpPr>
            <a:spLocks noGrp="1"/>
          </p:cNvSpPr>
          <p:nvPr>
            <p:ph type="body" idx="1"/>
          </p:nvPr>
        </p:nvSpPr>
        <p:spPr>
          <a:noFill/>
          <a:ln/>
        </p:spPr>
        <p:txBody>
          <a:bodyPr/>
          <a:lstStyle/>
          <a:p>
            <a:pPr eaLnBrk="1" hangingPunct="1">
              <a:spcBef>
                <a:spcPct val="0"/>
              </a:spcBef>
            </a:pPr>
            <a:endParaRPr lang="en-US" smtClean="0">
              <a:latin typeface="Arial" pitchFamily="34" charset="0"/>
            </a:endParaRPr>
          </a:p>
        </p:txBody>
      </p:sp>
      <p:sp>
        <p:nvSpPr>
          <p:cNvPr id="133124" name="Footer Placeholder 3"/>
          <p:cNvSpPr>
            <a:spLocks noGrp="1"/>
          </p:cNvSpPr>
          <p:nvPr>
            <p:ph type="ftr" sz="quarter" idx="4"/>
          </p:nvPr>
        </p:nvSpPr>
        <p:spPr>
          <a:noFill/>
        </p:spPr>
        <p:txBody>
          <a:bodyPr/>
          <a:lstStyle/>
          <a:p>
            <a:r>
              <a:rPr lang="en-US" smtClean="0"/>
              <a:t>Global Urban Development</a:t>
            </a:r>
          </a:p>
        </p:txBody>
      </p:sp>
      <p:sp>
        <p:nvSpPr>
          <p:cNvPr id="133125" name="Slide Number Placeholder 4"/>
          <p:cNvSpPr>
            <a:spLocks noGrp="1"/>
          </p:cNvSpPr>
          <p:nvPr>
            <p:ph type="sldNum" sz="quarter" idx="5"/>
          </p:nvPr>
        </p:nvSpPr>
        <p:spPr>
          <a:noFill/>
        </p:spPr>
        <p:txBody>
          <a:bodyPr/>
          <a:lstStyle/>
          <a:p>
            <a:fld id="{DF7EA23B-A743-4D89-BF31-781A82C70D0A}" type="slidenum">
              <a:rPr lang="en-US" smtClean="0"/>
              <a:pPr/>
              <a:t>39</a:t>
            </a:fld>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solidFill>
                  <a:prstClr val="black"/>
                </a:solidFill>
              </a:rPr>
              <a:pPr/>
              <a:t>4</a:t>
            </a:fld>
            <a:endParaRPr lang="en-US" smtClean="0">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a:ln/>
        </p:spPr>
      </p:sp>
      <p:sp>
        <p:nvSpPr>
          <p:cNvPr id="73731"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3732" name="Slide Number Placeholder 3"/>
          <p:cNvSpPr>
            <a:spLocks noGrp="1"/>
          </p:cNvSpPr>
          <p:nvPr>
            <p:ph type="sldNum" sz="quarter" idx="5"/>
          </p:nvPr>
        </p:nvSpPr>
        <p:spPr>
          <a:noFill/>
        </p:spPr>
        <p:txBody>
          <a:bodyPr/>
          <a:lstStyle/>
          <a:p>
            <a:fld id="{9664619C-80B5-40C5-9E3B-19E1674E5B54}" type="slidenum">
              <a:rPr lang="en-US" smtClean="0">
                <a:solidFill>
                  <a:prstClr val="black"/>
                </a:solidFill>
              </a:rPr>
              <a:pPr/>
              <a:t>5</a:t>
            </a:fld>
            <a:endParaRPr lang="en-US" smtClean="0">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solidFill>
                  <a:prstClr val="black"/>
                </a:solidFill>
              </a:rPr>
              <a:pPr/>
              <a:t>6</a:t>
            </a:fld>
            <a:endParaRPr lang="en-US" smtClean="0">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solidFill>
                  <a:prstClr val="black"/>
                </a:solidFill>
              </a:rPr>
              <a:pPr/>
              <a:t>7</a:t>
            </a:fld>
            <a:endParaRPr lang="en-US" smtClean="0">
              <a:solidFill>
                <a:prstClr val="black"/>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solidFill>
                  <a:prstClr val="black"/>
                </a:solidFill>
              </a:rPr>
              <a:pPr/>
              <a:t>8</a:t>
            </a:fld>
            <a:endParaRPr lang="en-US" smtClean="0">
              <a:solidFill>
                <a:prstClr val="black"/>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a:ln/>
        </p:spPr>
      </p:sp>
      <p:sp>
        <p:nvSpPr>
          <p:cNvPr id="71683" name="Notes Placeholder 2"/>
          <p:cNvSpPr>
            <a:spLocks noGrp="1"/>
          </p:cNvSpPr>
          <p:nvPr>
            <p:ph type="body" idx="1"/>
          </p:nvPr>
        </p:nvSpPr>
        <p:spPr>
          <a:noFill/>
          <a:ln/>
        </p:spPr>
        <p:txBody>
          <a:bodyPr/>
          <a:lstStyle/>
          <a:p>
            <a:pPr eaLnBrk="1" hangingPunct="1"/>
            <a:endParaRPr lang="en-US" smtClean="0">
              <a:latin typeface="Arial" pitchFamily="34" charset="0"/>
            </a:endParaRPr>
          </a:p>
        </p:txBody>
      </p:sp>
      <p:sp>
        <p:nvSpPr>
          <p:cNvPr id="71684" name="Slide Number Placeholder 3"/>
          <p:cNvSpPr>
            <a:spLocks noGrp="1"/>
          </p:cNvSpPr>
          <p:nvPr>
            <p:ph type="sldNum" sz="quarter" idx="5"/>
          </p:nvPr>
        </p:nvSpPr>
        <p:spPr>
          <a:noFill/>
        </p:spPr>
        <p:txBody>
          <a:bodyPr/>
          <a:lstStyle/>
          <a:p>
            <a:fld id="{4A4F836B-FB35-4730-8356-63B3AA5149E0}" type="slidenum">
              <a:rPr lang="en-US" smtClean="0">
                <a:solidFill>
                  <a:prstClr val="black"/>
                </a:solidFill>
              </a:rPr>
              <a:pPr/>
              <a:t>9</a:t>
            </a:fld>
            <a:endParaRPr lang="en-US" smtClean="0">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903311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2106131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7587268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00647741"/>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99858951"/>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87945058"/>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8452548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196471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3972790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07814973"/>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4744948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25619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4511183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5928992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7925520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983437711"/>
      </p:ext>
    </p:extLst>
  </p:cSld>
  <p:clrMapOvr>
    <a:masterClrMapping/>
  </p:clrMapOvr>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071990317"/>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60716899"/>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0428484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2926515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8306560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6476696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976690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4873696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75609866"/>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5707014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055632944"/>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427628080"/>
      </p:ext>
    </p:extLst>
  </p:cSld>
  <p:clrMapOvr>
    <a:masterClrMapping/>
  </p:clrMapOvr>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702058340"/>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26501889"/>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83679769"/>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85189026"/>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0048992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040540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18248154"/>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80762369"/>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65817670"/>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6985007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36547705"/>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84965061"/>
      </p:ext>
    </p:extLst>
  </p:cSld>
  <p:clrMapOvr>
    <a:masterClrMapping/>
  </p:clrMapOvr>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58651732"/>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48279734"/>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6117488"/>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242016742"/>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962783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86109683"/>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99329795"/>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74146461"/>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265919855"/>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68824826"/>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6106319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51575970"/>
      </p:ext>
    </p:extLst>
  </p:cSld>
  <p:clrMapOvr>
    <a:masterClrMapping/>
  </p:clrMapOvr>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1188917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18483695"/>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999119332"/>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17119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34956433"/>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8255420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333900201"/>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25897073"/>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33096459"/>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977360783"/>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54730999"/>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42351821"/>
      </p:ext>
    </p:extLst>
  </p:cSld>
  <p:clrMapOvr>
    <a:masterClrMapping/>
  </p:clrMapOvr>
  <p:timing>
    <p:tnLst>
      <p:par>
        <p:cTn id="1" dur="indefinite" restart="never" nodeType="tmRoot"/>
      </p:par>
    </p:tn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14749569"/>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917502935"/>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012097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221332955"/>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389309627"/>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954972088"/>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771662993"/>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12606203"/>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44876627"/>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4371312"/>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57162573"/>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96998090"/>
      </p:ext>
    </p:extLst>
  </p:cSld>
  <p:clrMapOvr>
    <a:masterClrMapping/>
  </p:clrMapOvr>
  <p:timing>
    <p:tnLst>
      <p:par>
        <p:cTn id="1" dur="indefinite" restart="never" nodeType="tmRoot"/>
      </p:par>
    </p:tn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77362353"/>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818788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79302488"/>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95592683"/>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1525157"/>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229219476"/>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96384410"/>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44680669"/>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77166154"/>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78441298"/>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13527188"/>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52277437"/>
      </p:ext>
    </p:extLst>
  </p:cSld>
  <p:clrMapOvr>
    <a:masterClrMapping/>
  </p:clrMapOvr>
  <p:timing>
    <p:tnLst>
      <p:par>
        <p:cTn id="1" dur="indefinite" restart="never" nodeType="tmRoot"/>
      </p:par>
    </p:tnLst>
  </p:timing>
</p:sldLayout>
</file>

<file path=ppt/slideLayouts/slideLayout17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772843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35009160"/>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0071160"/>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057819188"/>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77465096"/>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009714348"/>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947843488"/>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37643805"/>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37882713"/>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22776896"/>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51058156"/>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95080680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21273379"/>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04411724"/>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06373884"/>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60400247"/>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7440246"/>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04102167"/>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54128497"/>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24991797"/>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8015517"/>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87895876"/>
      </p:ext>
    </p:extLst>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43978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911524228"/>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87270389"/>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07254889"/>
      </p:ext>
    </p:extLst>
  </p:cSld>
  <p:clrMapOvr>
    <a:masterClrMapping/>
  </p:clrMapOvr>
  <p:timing>
    <p:tnLst>
      <p:par>
        <p:cTn id="1" dur="indefinite" restart="never" nodeType="tmRoot"/>
      </p:par>
    </p:tnLst>
  </p:timing>
</p:sldLayout>
</file>

<file path=ppt/slideLayouts/slideLayout20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98628990"/>
      </p:ext>
    </p:extLst>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1883971"/>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29985766"/>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8048316"/>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83733416"/>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787501247"/>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65463284"/>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11465665"/>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493425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04349323"/>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568640717"/>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700517109"/>
      </p:ext>
    </p:extLst>
  </p:cSld>
  <p:clrMapOvr>
    <a:masterClrMapping/>
  </p:clrMapOvr>
  <p:timing>
    <p:tnLst>
      <p:par>
        <p:cTn id="1" dur="indefinite" restart="never" nodeType="tmRoot"/>
      </p:par>
    </p:tnLst>
  </p:timing>
</p:sldLayout>
</file>

<file path=ppt/slideLayouts/slideLayout2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50951286"/>
      </p:ext>
    </p:extLst>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19567776"/>
      </p:ext>
    </p:extLst>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297408239"/>
      </p:ext>
    </p:extLst>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10232476"/>
      </p:ext>
    </p:extLst>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09023235"/>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707634021"/>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70236060"/>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7998251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15258798"/>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69024966"/>
      </p:ext>
    </p:extLst>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57799148"/>
      </p:ext>
    </p:extLst>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86225489"/>
      </p:ext>
    </p:extLst>
  </p:cSld>
  <p:clrMapOvr>
    <a:masterClrMapping/>
  </p:clrMapOvr>
  <p:timing>
    <p:tnLst>
      <p:par>
        <p:cTn id="1" dur="indefinite" restart="never" nodeType="tmRoot"/>
      </p:par>
    </p:tnLst>
  </p:timing>
</p:sldLayout>
</file>

<file path=ppt/slideLayouts/slideLayout22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257335820"/>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72886588"/>
      </p:ext>
    </p:extLst>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402578613"/>
      </p:ext>
    </p:extLst>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756144570"/>
      </p:ext>
    </p:extLst>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6054845"/>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73622284"/>
      </p:ext>
    </p:extLst>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30157326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958540254"/>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538650776"/>
      </p:ext>
    </p:extLst>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79535375"/>
      </p:ext>
    </p:extLst>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00598314"/>
      </p:ext>
    </p:extLst>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797538396"/>
      </p:ext>
    </p:extLst>
  </p:cSld>
  <p:clrMapOvr>
    <a:masterClrMapping/>
  </p:clrMapOvr>
  <p:timing>
    <p:tnLst>
      <p:par>
        <p:cTn id="1" dur="indefinite" restart="never" nodeType="tmRoot"/>
      </p:par>
    </p:tnLst>
  </p:timing>
</p:sldLayout>
</file>

<file path=ppt/slideLayouts/slideLayout2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79634526"/>
      </p:ext>
    </p:extLst>
  </p:cSld>
  <p:clrMapOvr>
    <a:masterClrMapping/>
  </p:clrMapOvr>
</p:sldLayout>
</file>

<file path=ppt/slideLayouts/slideLayout2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95210827"/>
      </p:ext>
    </p:extLst>
  </p:cSld>
  <p:clrMapOvr>
    <a:masterClrMapping/>
  </p:clrMapOvr>
</p:sldLayout>
</file>

<file path=ppt/slideLayouts/slideLayout2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3085490"/>
      </p:ext>
    </p:extLst>
  </p:cSld>
  <p:clrMapOvr>
    <a:masterClrMapping/>
  </p:clrMapOvr>
</p:sldLayout>
</file>

<file path=ppt/slideLayouts/slideLayout2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578957291"/>
      </p:ext>
    </p:extLst>
  </p:cSld>
  <p:clrMapOvr>
    <a:masterClrMapping/>
  </p:clrMapOvr>
</p:sldLayout>
</file>

<file path=ppt/slideLayouts/slideLayout2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19074655"/>
      </p:ext>
    </p:extLst>
  </p:cSld>
  <p:clrMapOvr>
    <a:masterClrMapping/>
  </p:clrMapOvr>
</p:sldLayout>
</file>

<file path=ppt/slideLayouts/slideLayout2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4496629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304106247"/>
      </p:ext>
    </p:extLst>
  </p:cSld>
  <p:clrMapOvr>
    <a:masterClrMapping/>
  </p:clrMapOvr>
  <p:timing>
    <p:tnLst>
      <p:par>
        <p:cTn id="1" dur="indefinite" restart="never" nodeType="tmRoot"/>
      </p:par>
    </p:tnLst>
  </p:timing>
</p:sldLayout>
</file>

<file path=ppt/slideLayouts/slideLayout2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75176484"/>
      </p:ext>
    </p:extLst>
  </p:cSld>
  <p:clrMapOvr>
    <a:masterClrMapping/>
  </p:clrMapOvr>
</p:sldLayout>
</file>

<file path=ppt/slideLayouts/slideLayout2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14679593"/>
      </p:ext>
    </p:extLst>
  </p:cSld>
  <p:clrMapOvr>
    <a:masterClrMapping/>
  </p:clrMapOvr>
</p:sldLayout>
</file>

<file path=ppt/slideLayouts/slideLayout2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982820096"/>
      </p:ext>
    </p:extLst>
  </p:cSld>
  <p:clrMapOvr>
    <a:masterClrMapping/>
  </p:clrMapOvr>
</p:sldLayout>
</file>

<file path=ppt/slideLayouts/slideLayout24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88616895"/>
      </p:ext>
    </p:extLst>
  </p:cSld>
  <p:clrMapOvr>
    <a:masterClrMapping/>
  </p:clrMapOvr>
</p:sldLayout>
</file>

<file path=ppt/slideLayouts/slideLayout24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79314028"/>
      </p:ext>
    </p:extLst>
  </p:cSld>
  <p:clrMapOvr>
    <a:masterClrMapping/>
  </p:clrMapOvr>
  <p:timing>
    <p:tnLst>
      <p:par>
        <p:cTn id="1" dur="indefinite" restart="never" nodeType="tmRoot"/>
      </p:par>
    </p:tnLst>
  </p:timing>
</p:sldLayout>
</file>

<file path=ppt/slideLayouts/slideLayout24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80979533"/>
      </p:ext>
    </p:extLst>
  </p:cSld>
  <p:clrMapOvr>
    <a:masterClrMapping/>
  </p:clrMapOvr>
</p:sldLayout>
</file>

<file path=ppt/slideLayouts/slideLayout24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003824281"/>
      </p:ext>
    </p:extLst>
  </p:cSld>
  <p:clrMapOvr>
    <a:masterClrMapping/>
  </p:clrMapOvr>
</p:sldLayout>
</file>

<file path=ppt/slideLayouts/slideLayout24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4463438"/>
      </p:ext>
    </p:extLst>
  </p:cSld>
  <p:clrMapOvr>
    <a:masterClrMapping/>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16115759"/>
      </p:ext>
    </p:extLst>
  </p:cSld>
  <p:clrMapOvr>
    <a:masterClrMapping/>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866375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0672707"/>
      </p:ext>
    </p:extLst>
  </p:cSld>
  <p:clrMapOvr>
    <a:masterClrMapping/>
  </p:clrMapOvr>
</p:sldLayout>
</file>

<file path=ppt/slideLayouts/slideLayout25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63315252"/>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58976317"/>
      </p:ext>
    </p:extLst>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25374179"/>
      </p:ext>
    </p:extLst>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46075042"/>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42476502"/>
      </p:ext>
    </p:extLst>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36722909"/>
      </p:ext>
    </p:extLst>
  </p:cSld>
  <p:clrMapOvr>
    <a:masterClrMapping/>
  </p:clrMapOvr>
  <p:timing>
    <p:tnLst>
      <p:par>
        <p:cTn id="1" dur="indefinite" restart="never" nodeType="tmRoot"/>
      </p:par>
    </p:tnLst>
  </p:timing>
</p:sldLayout>
</file>

<file path=ppt/slideLayouts/slideLayout25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03903132"/>
      </p:ext>
    </p:extLst>
  </p:cSld>
  <p:clrMapOvr>
    <a:masterClrMapping/>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58302961"/>
      </p:ext>
    </p:extLst>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99563719"/>
      </p:ext>
    </p:extLst>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798091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759129303"/>
      </p:ext>
    </p:extLst>
  </p:cSld>
  <p:clrMapOvr>
    <a:masterClrMapping/>
  </p:clrMapOvr>
</p:sldLayout>
</file>

<file path=ppt/slideLayouts/slideLayout26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82039737"/>
      </p:ext>
    </p:extLst>
  </p:cSld>
  <p:clrMapOvr>
    <a:masterClrMapping/>
  </p:clrMapOvr>
</p:sldLayout>
</file>

<file path=ppt/slideLayouts/slideLayout26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30170700"/>
      </p:ext>
    </p:extLst>
  </p:cSld>
  <p:clrMapOvr>
    <a:masterClrMapping/>
  </p:clrMapOvr>
</p:sldLayout>
</file>

<file path=ppt/slideLayouts/slideLayout26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267838339"/>
      </p:ext>
    </p:extLst>
  </p:cSld>
  <p:clrMapOvr>
    <a:masterClrMapping/>
  </p:clrMapOvr>
</p:sldLayout>
</file>

<file path=ppt/slideLayouts/slideLayout26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998269921"/>
      </p:ext>
    </p:extLst>
  </p:cSld>
  <p:clrMapOvr>
    <a:masterClrMapping/>
  </p:clrMapOvr>
</p:sldLayout>
</file>

<file path=ppt/slideLayouts/slideLayout26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781575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9789661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962462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49903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822135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023843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751836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16150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0858412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9651966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55875058"/>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2007628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31438571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6016449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44025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5931902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524987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90559171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506828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622854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27735591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57843800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91028913"/>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1321829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4617909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720654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6643168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32116426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0572191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29143310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7257203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7707628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3617797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99159009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6793099"/>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543742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55954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3222497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903176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8098729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4272901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0592659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91075353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2994124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22328270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7905644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72229829"/>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05819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3422431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436987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02434019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33344052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48210968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7685388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4638413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0853815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3237187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6684063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3449922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7336508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6955388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79862611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1900064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8622566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5197667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083694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2953563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8258891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2814984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33B0DF98-3472-41EA-900B-A408A7EFF3D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64731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14667113"/>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47BB32FC-D5A0-4C78-B1CB-082200F2E1E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82073072"/>
      </p:ext>
    </p:extLst>
  </p:cSld>
  <p:clrMapOvr>
    <a:masterClrMapping/>
  </p:clrMapOvr>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16BA3AF-B806-4523-B8D4-8747F8EE5C7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698439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DFDF75E9-5FB6-40E4-BEAE-1EFF6DD8A60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7699359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4C815963-A638-498C-B1DD-FC1A71D3AC2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98509548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FB3F22C8-1CA5-44CF-92DA-02491DD69B5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0545539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9208995-1405-4BE7-A663-30D1EAD1900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6204930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F39E644B-377C-4084-83CB-57F71E9DD8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61270159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08D116A-2935-4D56-AF87-078105A6CEF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463721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6C678DD-CC25-4C8C-ACF2-4DF32302D63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30960187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6F77AFA-C748-44E6-915B-9FEFC045741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770177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0.xml"/><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3.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14.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62.xml"/><Relationship Id="rId3" Type="http://schemas.openxmlformats.org/officeDocument/2006/relationships/slideLayout" Target="../slideLayouts/slideLayout157.xml"/><Relationship Id="rId7" Type="http://schemas.openxmlformats.org/officeDocument/2006/relationships/slideLayout" Target="../slideLayouts/slideLayout161.xml"/><Relationship Id="rId12" Type="http://schemas.openxmlformats.org/officeDocument/2006/relationships/theme" Target="../theme/theme15.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5" Type="http://schemas.openxmlformats.org/officeDocument/2006/relationships/slideLayout" Target="../slideLayouts/slideLayout159.xml"/><Relationship Id="rId10" Type="http://schemas.openxmlformats.org/officeDocument/2006/relationships/slideLayout" Target="../slideLayouts/slideLayout164.xml"/><Relationship Id="rId4" Type="http://schemas.openxmlformats.org/officeDocument/2006/relationships/slideLayout" Target="../slideLayouts/slideLayout158.xml"/><Relationship Id="rId9" Type="http://schemas.openxmlformats.org/officeDocument/2006/relationships/slideLayout" Target="../slideLayouts/slideLayout163.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73.xml"/><Relationship Id="rId3" Type="http://schemas.openxmlformats.org/officeDocument/2006/relationships/slideLayout" Target="../slideLayouts/slideLayout168.xml"/><Relationship Id="rId7" Type="http://schemas.openxmlformats.org/officeDocument/2006/relationships/slideLayout" Target="../slideLayouts/slideLayout172.xml"/><Relationship Id="rId12" Type="http://schemas.openxmlformats.org/officeDocument/2006/relationships/theme" Target="../theme/theme16.xml"/><Relationship Id="rId2" Type="http://schemas.openxmlformats.org/officeDocument/2006/relationships/slideLayout" Target="../slideLayouts/slideLayout167.xml"/><Relationship Id="rId1" Type="http://schemas.openxmlformats.org/officeDocument/2006/relationships/slideLayout" Target="../slideLayouts/slideLayout166.xml"/><Relationship Id="rId6" Type="http://schemas.openxmlformats.org/officeDocument/2006/relationships/slideLayout" Target="../slideLayouts/slideLayout171.xml"/><Relationship Id="rId11" Type="http://schemas.openxmlformats.org/officeDocument/2006/relationships/slideLayout" Target="../slideLayouts/slideLayout176.xml"/><Relationship Id="rId5" Type="http://schemas.openxmlformats.org/officeDocument/2006/relationships/slideLayout" Target="../slideLayouts/slideLayout170.xml"/><Relationship Id="rId10" Type="http://schemas.openxmlformats.org/officeDocument/2006/relationships/slideLayout" Target="../slideLayouts/slideLayout175.xml"/><Relationship Id="rId4" Type="http://schemas.openxmlformats.org/officeDocument/2006/relationships/slideLayout" Target="../slideLayouts/slideLayout169.xml"/><Relationship Id="rId9" Type="http://schemas.openxmlformats.org/officeDocument/2006/relationships/slideLayout" Target="../slideLayouts/slideLayout174.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84.xml"/><Relationship Id="rId3" Type="http://schemas.openxmlformats.org/officeDocument/2006/relationships/slideLayout" Target="../slideLayouts/slideLayout179.xml"/><Relationship Id="rId7" Type="http://schemas.openxmlformats.org/officeDocument/2006/relationships/slideLayout" Target="../slideLayouts/slideLayout183.xml"/><Relationship Id="rId12" Type="http://schemas.openxmlformats.org/officeDocument/2006/relationships/theme" Target="../theme/theme17.xml"/><Relationship Id="rId2" Type="http://schemas.openxmlformats.org/officeDocument/2006/relationships/slideLayout" Target="../slideLayouts/slideLayout178.xml"/><Relationship Id="rId1" Type="http://schemas.openxmlformats.org/officeDocument/2006/relationships/slideLayout" Target="../slideLayouts/slideLayout177.xml"/><Relationship Id="rId6" Type="http://schemas.openxmlformats.org/officeDocument/2006/relationships/slideLayout" Target="../slideLayouts/slideLayout182.xml"/><Relationship Id="rId11" Type="http://schemas.openxmlformats.org/officeDocument/2006/relationships/slideLayout" Target="../slideLayouts/slideLayout187.xml"/><Relationship Id="rId5" Type="http://schemas.openxmlformats.org/officeDocument/2006/relationships/slideLayout" Target="../slideLayouts/slideLayout181.xml"/><Relationship Id="rId10" Type="http://schemas.openxmlformats.org/officeDocument/2006/relationships/slideLayout" Target="../slideLayouts/slideLayout186.xml"/><Relationship Id="rId4" Type="http://schemas.openxmlformats.org/officeDocument/2006/relationships/slideLayout" Target="../slideLayouts/slideLayout180.xml"/><Relationship Id="rId9" Type="http://schemas.openxmlformats.org/officeDocument/2006/relationships/slideLayout" Target="../slideLayouts/slideLayout185.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195.xml"/><Relationship Id="rId3" Type="http://schemas.openxmlformats.org/officeDocument/2006/relationships/slideLayout" Target="../slideLayouts/slideLayout190.xml"/><Relationship Id="rId7" Type="http://schemas.openxmlformats.org/officeDocument/2006/relationships/slideLayout" Target="../slideLayouts/slideLayout194.xml"/><Relationship Id="rId12" Type="http://schemas.openxmlformats.org/officeDocument/2006/relationships/theme" Target="../theme/theme18.xml"/><Relationship Id="rId2" Type="http://schemas.openxmlformats.org/officeDocument/2006/relationships/slideLayout" Target="../slideLayouts/slideLayout189.xml"/><Relationship Id="rId1" Type="http://schemas.openxmlformats.org/officeDocument/2006/relationships/slideLayout" Target="../slideLayouts/slideLayout188.xml"/><Relationship Id="rId6" Type="http://schemas.openxmlformats.org/officeDocument/2006/relationships/slideLayout" Target="../slideLayouts/slideLayout193.xml"/><Relationship Id="rId11" Type="http://schemas.openxmlformats.org/officeDocument/2006/relationships/slideLayout" Target="../slideLayouts/slideLayout198.xml"/><Relationship Id="rId5" Type="http://schemas.openxmlformats.org/officeDocument/2006/relationships/slideLayout" Target="../slideLayouts/slideLayout192.xml"/><Relationship Id="rId10" Type="http://schemas.openxmlformats.org/officeDocument/2006/relationships/slideLayout" Target="../slideLayouts/slideLayout197.xml"/><Relationship Id="rId4" Type="http://schemas.openxmlformats.org/officeDocument/2006/relationships/slideLayout" Target="../slideLayouts/slideLayout191.xml"/><Relationship Id="rId9" Type="http://schemas.openxmlformats.org/officeDocument/2006/relationships/slideLayout" Target="../slideLayouts/slideLayout196.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206.xml"/><Relationship Id="rId3" Type="http://schemas.openxmlformats.org/officeDocument/2006/relationships/slideLayout" Target="../slideLayouts/slideLayout201.xml"/><Relationship Id="rId7" Type="http://schemas.openxmlformats.org/officeDocument/2006/relationships/slideLayout" Target="../slideLayouts/slideLayout205.xml"/><Relationship Id="rId12" Type="http://schemas.openxmlformats.org/officeDocument/2006/relationships/theme" Target="../theme/theme19.xml"/><Relationship Id="rId2" Type="http://schemas.openxmlformats.org/officeDocument/2006/relationships/slideLayout" Target="../slideLayouts/slideLayout200.xml"/><Relationship Id="rId1" Type="http://schemas.openxmlformats.org/officeDocument/2006/relationships/slideLayout" Target="../slideLayouts/slideLayout199.xml"/><Relationship Id="rId6" Type="http://schemas.openxmlformats.org/officeDocument/2006/relationships/slideLayout" Target="../slideLayouts/slideLayout204.xml"/><Relationship Id="rId11" Type="http://schemas.openxmlformats.org/officeDocument/2006/relationships/slideLayout" Target="../slideLayouts/slideLayout209.xml"/><Relationship Id="rId5" Type="http://schemas.openxmlformats.org/officeDocument/2006/relationships/slideLayout" Target="../slideLayouts/slideLayout203.xml"/><Relationship Id="rId10" Type="http://schemas.openxmlformats.org/officeDocument/2006/relationships/slideLayout" Target="../slideLayouts/slideLayout208.xml"/><Relationship Id="rId4" Type="http://schemas.openxmlformats.org/officeDocument/2006/relationships/slideLayout" Target="../slideLayouts/slideLayout202.xml"/><Relationship Id="rId9" Type="http://schemas.openxmlformats.org/officeDocument/2006/relationships/slideLayout" Target="../slideLayouts/slideLayout20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217.xml"/><Relationship Id="rId3" Type="http://schemas.openxmlformats.org/officeDocument/2006/relationships/slideLayout" Target="../slideLayouts/slideLayout212.xml"/><Relationship Id="rId7" Type="http://schemas.openxmlformats.org/officeDocument/2006/relationships/slideLayout" Target="../slideLayouts/slideLayout216.xml"/><Relationship Id="rId12" Type="http://schemas.openxmlformats.org/officeDocument/2006/relationships/theme" Target="../theme/theme20.xml"/><Relationship Id="rId2" Type="http://schemas.openxmlformats.org/officeDocument/2006/relationships/slideLayout" Target="../slideLayouts/slideLayout211.xml"/><Relationship Id="rId1" Type="http://schemas.openxmlformats.org/officeDocument/2006/relationships/slideLayout" Target="../slideLayouts/slideLayout210.xml"/><Relationship Id="rId6" Type="http://schemas.openxmlformats.org/officeDocument/2006/relationships/slideLayout" Target="../slideLayouts/slideLayout215.xml"/><Relationship Id="rId11" Type="http://schemas.openxmlformats.org/officeDocument/2006/relationships/slideLayout" Target="../slideLayouts/slideLayout220.xml"/><Relationship Id="rId5" Type="http://schemas.openxmlformats.org/officeDocument/2006/relationships/slideLayout" Target="../slideLayouts/slideLayout214.xml"/><Relationship Id="rId10" Type="http://schemas.openxmlformats.org/officeDocument/2006/relationships/slideLayout" Target="../slideLayouts/slideLayout219.xml"/><Relationship Id="rId4" Type="http://schemas.openxmlformats.org/officeDocument/2006/relationships/slideLayout" Target="../slideLayouts/slideLayout213.xml"/><Relationship Id="rId9" Type="http://schemas.openxmlformats.org/officeDocument/2006/relationships/slideLayout" Target="../slideLayouts/slideLayout218.xml"/></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228.xml"/><Relationship Id="rId3" Type="http://schemas.openxmlformats.org/officeDocument/2006/relationships/slideLayout" Target="../slideLayouts/slideLayout223.xml"/><Relationship Id="rId7" Type="http://schemas.openxmlformats.org/officeDocument/2006/relationships/slideLayout" Target="../slideLayouts/slideLayout227.xml"/><Relationship Id="rId12" Type="http://schemas.openxmlformats.org/officeDocument/2006/relationships/theme" Target="../theme/theme21.xml"/><Relationship Id="rId2" Type="http://schemas.openxmlformats.org/officeDocument/2006/relationships/slideLayout" Target="../slideLayouts/slideLayout222.xml"/><Relationship Id="rId1" Type="http://schemas.openxmlformats.org/officeDocument/2006/relationships/slideLayout" Target="../slideLayouts/slideLayout221.xml"/><Relationship Id="rId6" Type="http://schemas.openxmlformats.org/officeDocument/2006/relationships/slideLayout" Target="../slideLayouts/slideLayout226.xml"/><Relationship Id="rId11" Type="http://schemas.openxmlformats.org/officeDocument/2006/relationships/slideLayout" Target="../slideLayouts/slideLayout231.xml"/><Relationship Id="rId5" Type="http://schemas.openxmlformats.org/officeDocument/2006/relationships/slideLayout" Target="../slideLayouts/slideLayout225.xml"/><Relationship Id="rId10" Type="http://schemas.openxmlformats.org/officeDocument/2006/relationships/slideLayout" Target="../slideLayouts/slideLayout230.xml"/><Relationship Id="rId4" Type="http://schemas.openxmlformats.org/officeDocument/2006/relationships/slideLayout" Target="../slideLayouts/slideLayout224.xml"/><Relationship Id="rId9" Type="http://schemas.openxmlformats.org/officeDocument/2006/relationships/slideLayout" Target="../slideLayouts/slideLayout229.xml"/></Relationships>
</file>

<file path=ppt/slideMasters/_rels/slideMaster22.xml.rels><?xml version="1.0" encoding="UTF-8" standalone="yes"?>
<Relationships xmlns="http://schemas.openxmlformats.org/package/2006/relationships"><Relationship Id="rId8" Type="http://schemas.openxmlformats.org/officeDocument/2006/relationships/slideLayout" Target="../slideLayouts/slideLayout239.xml"/><Relationship Id="rId3" Type="http://schemas.openxmlformats.org/officeDocument/2006/relationships/slideLayout" Target="../slideLayouts/slideLayout234.xml"/><Relationship Id="rId7" Type="http://schemas.openxmlformats.org/officeDocument/2006/relationships/slideLayout" Target="../slideLayouts/slideLayout238.xml"/><Relationship Id="rId12" Type="http://schemas.openxmlformats.org/officeDocument/2006/relationships/theme" Target="../theme/theme22.xml"/><Relationship Id="rId2" Type="http://schemas.openxmlformats.org/officeDocument/2006/relationships/slideLayout" Target="../slideLayouts/slideLayout233.xml"/><Relationship Id="rId1" Type="http://schemas.openxmlformats.org/officeDocument/2006/relationships/slideLayout" Target="../slideLayouts/slideLayout232.xml"/><Relationship Id="rId6" Type="http://schemas.openxmlformats.org/officeDocument/2006/relationships/slideLayout" Target="../slideLayouts/slideLayout237.xml"/><Relationship Id="rId11" Type="http://schemas.openxmlformats.org/officeDocument/2006/relationships/slideLayout" Target="../slideLayouts/slideLayout242.xml"/><Relationship Id="rId5" Type="http://schemas.openxmlformats.org/officeDocument/2006/relationships/slideLayout" Target="../slideLayouts/slideLayout236.xml"/><Relationship Id="rId10" Type="http://schemas.openxmlformats.org/officeDocument/2006/relationships/slideLayout" Target="../slideLayouts/slideLayout241.xml"/><Relationship Id="rId4" Type="http://schemas.openxmlformats.org/officeDocument/2006/relationships/slideLayout" Target="../slideLayouts/slideLayout235.xml"/><Relationship Id="rId9" Type="http://schemas.openxmlformats.org/officeDocument/2006/relationships/slideLayout" Target="../slideLayouts/slideLayout240.xml"/></Relationships>
</file>

<file path=ppt/slideMasters/_rels/slideMaster23.xml.rels><?xml version="1.0" encoding="UTF-8" standalone="yes"?>
<Relationships xmlns="http://schemas.openxmlformats.org/package/2006/relationships"><Relationship Id="rId8" Type="http://schemas.openxmlformats.org/officeDocument/2006/relationships/slideLayout" Target="../slideLayouts/slideLayout250.xml"/><Relationship Id="rId3" Type="http://schemas.openxmlformats.org/officeDocument/2006/relationships/slideLayout" Target="../slideLayouts/slideLayout245.xml"/><Relationship Id="rId7" Type="http://schemas.openxmlformats.org/officeDocument/2006/relationships/slideLayout" Target="../slideLayouts/slideLayout249.xml"/><Relationship Id="rId12" Type="http://schemas.openxmlformats.org/officeDocument/2006/relationships/theme" Target="../theme/theme23.xml"/><Relationship Id="rId2" Type="http://schemas.openxmlformats.org/officeDocument/2006/relationships/slideLayout" Target="../slideLayouts/slideLayout244.xml"/><Relationship Id="rId1" Type="http://schemas.openxmlformats.org/officeDocument/2006/relationships/slideLayout" Target="../slideLayouts/slideLayout243.xml"/><Relationship Id="rId6" Type="http://schemas.openxmlformats.org/officeDocument/2006/relationships/slideLayout" Target="../slideLayouts/slideLayout248.xml"/><Relationship Id="rId11" Type="http://schemas.openxmlformats.org/officeDocument/2006/relationships/slideLayout" Target="../slideLayouts/slideLayout253.xml"/><Relationship Id="rId5" Type="http://schemas.openxmlformats.org/officeDocument/2006/relationships/slideLayout" Target="../slideLayouts/slideLayout247.xml"/><Relationship Id="rId10" Type="http://schemas.openxmlformats.org/officeDocument/2006/relationships/slideLayout" Target="../slideLayouts/slideLayout252.xml"/><Relationship Id="rId4" Type="http://schemas.openxmlformats.org/officeDocument/2006/relationships/slideLayout" Target="../slideLayouts/slideLayout246.xml"/><Relationship Id="rId9" Type="http://schemas.openxmlformats.org/officeDocument/2006/relationships/slideLayout" Target="../slideLayouts/slideLayout251.xml"/></Relationships>
</file>

<file path=ppt/slideMasters/_rels/slideMaster24.xml.rels><?xml version="1.0" encoding="UTF-8" standalone="yes"?>
<Relationships xmlns="http://schemas.openxmlformats.org/package/2006/relationships"><Relationship Id="rId8" Type="http://schemas.openxmlformats.org/officeDocument/2006/relationships/slideLayout" Target="../slideLayouts/slideLayout261.xml"/><Relationship Id="rId3" Type="http://schemas.openxmlformats.org/officeDocument/2006/relationships/slideLayout" Target="../slideLayouts/slideLayout256.xml"/><Relationship Id="rId7" Type="http://schemas.openxmlformats.org/officeDocument/2006/relationships/slideLayout" Target="../slideLayouts/slideLayout260.xml"/><Relationship Id="rId12" Type="http://schemas.openxmlformats.org/officeDocument/2006/relationships/theme" Target="../theme/theme24.xml"/><Relationship Id="rId2" Type="http://schemas.openxmlformats.org/officeDocument/2006/relationships/slideLayout" Target="../slideLayouts/slideLayout255.xml"/><Relationship Id="rId1" Type="http://schemas.openxmlformats.org/officeDocument/2006/relationships/slideLayout" Target="../slideLayouts/slideLayout254.xml"/><Relationship Id="rId6" Type="http://schemas.openxmlformats.org/officeDocument/2006/relationships/slideLayout" Target="../slideLayouts/slideLayout259.xml"/><Relationship Id="rId11" Type="http://schemas.openxmlformats.org/officeDocument/2006/relationships/slideLayout" Target="../slideLayouts/slideLayout264.xml"/><Relationship Id="rId5" Type="http://schemas.openxmlformats.org/officeDocument/2006/relationships/slideLayout" Target="../slideLayouts/slideLayout258.xml"/><Relationship Id="rId10" Type="http://schemas.openxmlformats.org/officeDocument/2006/relationships/slideLayout" Target="../slideLayouts/slideLayout263.xml"/><Relationship Id="rId4" Type="http://schemas.openxmlformats.org/officeDocument/2006/relationships/slideLayout" Target="../slideLayouts/slideLayout257.xml"/><Relationship Id="rId9" Type="http://schemas.openxmlformats.org/officeDocument/2006/relationships/slideLayout" Target="../slideLayouts/slideLayout26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41687470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3789924193"/>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278632414"/>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471984943"/>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3281797615"/>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2564511249"/>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1780441066"/>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441104944"/>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610990173"/>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581321649"/>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4208520647"/>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23443875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2680646101"/>
      </p:ext>
    </p:extLst>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205678132"/>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2308474967"/>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942963444"/>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1666994616"/>
      </p:ext>
    </p:extLst>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2" r:id="rId6"/>
    <p:sldLayoutId id="2147483943" r:id="rId7"/>
    <p:sldLayoutId id="2147483944" r:id="rId8"/>
    <p:sldLayoutId id="2147483945" r:id="rId9"/>
    <p:sldLayoutId id="2147483946" r:id="rId10"/>
    <p:sldLayoutId id="2147483947"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413554509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201047143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185881377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399943279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486686797"/>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1408621445"/>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638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0">
                <a:solidFill>
                  <a:schemeClr val="tx1"/>
                </a:solidFill>
                <a:latin typeface="Arial" charset="0"/>
              </a:defRPr>
            </a:lvl1pPr>
          </a:lstStyle>
          <a:p>
            <a:pPr fontAlgn="base">
              <a:spcBef>
                <a:spcPct val="0"/>
              </a:spcBef>
              <a:spcAft>
                <a:spcPct val="0"/>
              </a:spcAft>
              <a:defRPr/>
            </a:pPr>
            <a:endParaRPr lang="en-US">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b="0">
                <a:solidFill>
                  <a:schemeClr val="tx1"/>
                </a:solidFill>
                <a:latin typeface="Arial" charset="0"/>
              </a:defRPr>
            </a:lvl1pPr>
          </a:lstStyle>
          <a:p>
            <a:pPr fontAlgn="base">
              <a:spcBef>
                <a:spcPct val="0"/>
              </a:spcBef>
              <a:spcAft>
                <a:spcPct val="0"/>
              </a:spcAft>
              <a:defRPr/>
            </a:pPr>
            <a:fld id="{765012D7-4012-4098-B731-2E50C2F4C387}" type="slidenum">
              <a:rPr lang="en-US">
                <a:solidFill>
                  <a:srgbClr val="000000"/>
                </a:solidFill>
              </a:rPr>
              <a:pPr fontAlgn="base">
                <a:spcBef>
                  <a:spcPct val="0"/>
                </a:spcBef>
                <a:spcAft>
                  <a:spcPct val="0"/>
                </a:spcAft>
                <a:defRPr/>
              </a:pPr>
              <a:t>‹#›</a:t>
            </a:fld>
            <a:endParaRPr lang="en-US">
              <a:solidFill>
                <a:srgbClr val="000000"/>
              </a:solidFill>
            </a:endParaRPr>
          </a:p>
        </p:txBody>
      </p:sp>
    </p:spTree>
    <p:extLst>
      <p:ext uri="{BB962C8B-B14F-4D97-AF65-F5344CB8AC3E}">
        <p14:creationId xmlns:p14="http://schemas.microsoft.com/office/powerpoint/2010/main" val="112096768"/>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2.png"/><Relationship Id="rId5" Type="http://schemas.openxmlformats.org/officeDocument/2006/relationships/image" Target="../media/image10.emf"/><Relationship Id="rId4"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2.png"/><Relationship Id="rId5" Type="http://schemas.openxmlformats.org/officeDocument/2006/relationships/image" Target="../media/image11.emf"/><Relationship Id="rId4" Type="http://schemas.openxmlformats.org/officeDocument/2006/relationships/oleObject" Target="../embeddings/oleObject2.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4.xml"/><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5.xml"/><Relationship Id="rId5" Type="http://schemas.openxmlformats.org/officeDocument/2006/relationships/image" Target="../media/image14.jpeg"/><Relationship Id="rId4" Type="http://schemas.openxmlformats.org/officeDocument/2006/relationships/image" Target="../media/image13.jpe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46.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57.xml"/><Relationship Id="rId4" Type="http://schemas.openxmlformats.org/officeDocument/2006/relationships/image" Target="../media/image18.jp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68.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9.xml"/><Relationship Id="rId4" Type="http://schemas.openxmlformats.org/officeDocument/2006/relationships/image" Target="../media/image20.jpe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90.xml"/><Relationship Id="rId4" Type="http://schemas.openxmlformats.org/officeDocument/2006/relationships/image" Target="../media/image21.jpe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90.xml"/><Relationship Id="rId5" Type="http://schemas.openxmlformats.org/officeDocument/2006/relationships/image" Target="../media/image23.jpeg"/><Relationship Id="rId4" Type="http://schemas.openxmlformats.org/officeDocument/2006/relationships/image" Target="../media/image22.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01.xml"/><Relationship Id="rId4" Type="http://schemas.openxmlformats.org/officeDocument/2006/relationships/image" Target="../media/image24.jpe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1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45.xml"/><Relationship Id="rId4" Type="http://schemas.openxmlformats.org/officeDocument/2006/relationships/image" Target="../media/image26.jp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23.xml"/><Relationship Id="rId4" Type="http://schemas.openxmlformats.org/officeDocument/2006/relationships/image" Target="../media/image27.jpe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34.xml"/><Relationship Id="rId4" Type="http://schemas.openxmlformats.org/officeDocument/2006/relationships/image" Target="../media/image28.jpe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34.xml"/><Relationship Id="rId4" Type="http://schemas.openxmlformats.org/officeDocument/2006/relationships/image" Target="../media/image29.jpe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39.xml"/><Relationship Id="rId4" Type="http://schemas.openxmlformats.org/officeDocument/2006/relationships/image" Target="../media/image30.jpeg"/></Relationships>
</file>

<file path=ppt/slides/_rels/slide27.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7.xml"/><Relationship Id="rId1" Type="http://schemas.openxmlformats.org/officeDocument/2006/relationships/slideLayout" Target="../slideLayouts/slideLayout139.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134.xml"/><Relationship Id="rId4" Type="http://schemas.openxmlformats.org/officeDocument/2006/relationships/image" Target="../media/image32.jp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5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7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178.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93.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200.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211.xml"/><Relationship Id="rId4" Type="http://schemas.openxmlformats.org/officeDocument/2006/relationships/image" Target="../media/image33.jpe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2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33.xml"/><Relationship Id="rId4" Type="http://schemas.openxmlformats.org/officeDocument/2006/relationships/image" Target="../media/image34.jp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233.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44.xml"/></Relationships>
</file>

<file path=ppt/slides/_rels/slide39.xml.rels><?xml version="1.0" encoding="UTF-8" standalone="yes"?>
<Relationships xmlns="http://schemas.openxmlformats.org/package/2006/relationships"><Relationship Id="rId3" Type="http://schemas.openxmlformats.org/officeDocument/2006/relationships/hyperlink" Target="http://www.globalurban.org/" TargetMode="External"/><Relationship Id="rId2" Type="http://schemas.openxmlformats.org/officeDocument/2006/relationships/notesSlide" Target="../notesSlides/notesSlide39.xml"/><Relationship Id="rId1" Type="http://schemas.openxmlformats.org/officeDocument/2006/relationships/slideLayout" Target="../slideLayouts/slideLayout255.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brightnessContrast contrast="-25000"/>
                    </a14:imgEffect>
                  </a14:imgLayer>
                </a14:imgProps>
              </a:ext>
              <a:ext uri="{28A0092B-C50C-407E-A947-70E740481C1C}">
                <a14:useLocalDpi xmlns:a14="http://schemas.microsoft.com/office/drawing/2010/main" val="0"/>
              </a:ext>
            </a:extLst>
          </a:blip>
          <a:stretch>
            <a:fillRect/>
          </a:stretch>
        </p:blipFill>
        <p:spPr>
          <a:xfrm>
            <a:off x="634808" y="579993"/>
            <a:ext cx="7210116" cy="6124723"/>
          </a:xfrm>
          <a:prstGeom prst="rect">
            <a:avLst/>
          </a:prstGeom>
        </p:spPr>
      </p:pic>
      <p:cxnSp>
        <p:nvCxnSpPr>
          <p:cNvPr id="11267" name="Straight Connector 6"/>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1268" name="Slide Number Placeholder 5"/>
          <p:cNvSpPr>
            <a:spLocks noGrp="1"/>
          </p:cNvSpPr>
          <p:nvPr>
            <p:ph type="sldNum" sz="quarter" idx="12"/>
          </p:nvPr>
        </p:nvSpPr>
        <p:spPr>
          <a:noFill/>
        </p:spPr>
        <p:txBody>
          <a:bodyPr/>
          <a:lstStyle/>
          <a:p>
            <a:fld id="{7180ADE9-A278-49F3-A9BB-6872AE5A0D48}" type="slidenum">
              <a:rPr lang="en-US" smtClean="0">
                <a:solidFill>
                  <a:srgbClr val="000000"/>
                </a:solidFill>
                <a:latin typeface="Arial" pitchFamily="34" charset="0"/>
              </a:rPr>
              <a:pPr/>
              <a:t>1</a:t>
            </a:fld>
            <a:endParaRPr lang="en-US" smtClean="0">
              <a:solidFill>
                <a:srgbClr val="000000"/>
              </a:solidFill>
              <a:latin typeface="Arial" pitchFamily="34" charset="0"/>
            </a:endParaRPr>
          </a:p>
        </p:txBody>
      </p:sp>
      <p:pic>
        <p:nvPicPr>
          <p:cNvPr id="11269" name="Picture 4" descr="GUD logo"/>
          <p:cNvPicPr>
            <a:picLocks noChangeAspect="1" noChangeArrowheads="1"/>
          </p:cNvPicPr>
          <p:nvPr/>
        </p:nvPicPr>
        <p:blipFill>
          <a:blip r:embed="rId5" cstate="print"/>
          <a:srcRect/>
          <a:stretch>
            <a:fillRect/>
          </a:stretch>
        </p:blipFill>
        <p:spPr bwMode="auto">
          <a:xfrm>
            <a:off x="304800" y="152400"/>
            <a:ext cx="533400" cy="533400"/>
          </a:xfrm>
          <a:prstGeom prst="rect">
            <a:avLst/>
          </a:prstGeom>
          <a:noFill/>
          <a:ln w="9525" algn="in">
            <a:noFill/>
            <a:miter lim="800000"/>
            <a:headEnd/>
            <a:tailEnd/>
          </a:ln>
        </p:spPr>
      </p:pic>
      <p:sp>
        <p:nvSpPr>
          <p:cNvPr id="11270"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1271"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2" name="TextBox 1"/>
          <p:cNvSpPr txBox="1"/>
          <p:nvPr/>
        </p:nvSpPr>
        <p:spPr>
          <a:xfrm>
            <a:off x="0" y="838200"/>
            <a:ext cx="9144000" cy="3785652"/>
          </a:xfrm>
          <a:prstGeom prst="rect">
            <a:avLst/>
          </a:prstGeom>
          <a:noFill/>
        </p:spPr>
        <p:txBody>
          <a:bodyPr wrap="square" rtlCol="0">
            <a:spAutoFit/>
          </a:bodyPr>
          <a:lstStyle/>
          <a:p>
            <a:pPr algn="ctr" fontAlgn="base">
              <a:spcBef>
                <a:spcPct val="0"/>
              </a:spcBef>
              <a:spcAft>
                <a:spcPct val="0"/>
              </a:spcAft>
            </a:pPr>
            <a:r>
              <a:rPr lang="en-US" sz="4800" b="1" dirty="0" smtClean="0">
                <a:solidFill>
                  <a:srgbClr val="000000"/>
                </a:solidFill>
                <a:latin typeface="Arial Narrow" panose="020B0606020202030204" pitchFamily="34" charset="0"/>
              </a:rPr>
              <a:t>Planning for Regional Development:</a:t>
            </a:r>
          </a:p>
          <a:p>
            <a:pPr algn="ctr" fontAlgn="base">
              <a:spcBef>
                <a:spcPct val="0"/>
              </a:spcBef>
              <a:spcAft>
                <a:spcPct val="0"/>
              </a:spcAft>
            </a:pPr>
            <a:r>
              <a:rPr lang="en-US" sz="4800" b="1" dirty="0" smtClean="0">
                <a:solidFill>
                  <a:srgbClr val="000000"/>
                </a:solidFill>
                <a:latin typeface="Arial Narrow" panose="020B0606020202030204" pitchFamily="34" charset="0"/>
              </a:rPr>
              <a:t>Metropolitan </a:t>
            </a:r>
            <a:r>
              <a:rPr lang="en-US" sz="4800" b="1" dirty="0">
                <a:solidFill>
                  <a:srgbClr val="000000"/>
                </a:solidFill>
                <a:latin typeface="Arial Narrow" panose="020B0606020202030204" pitchFamily="34" charset="0"/>
              </a:rPr>
              <a:t>Economic Strategy,</a:t>
            </a:r>
          </a:p>
          <a:p>
            <a:pPr algn="ctr" fontAlgn="base">
              <a:spcBef>
                <a:spcPct val="0"/>
              </a:spcBef>
              <a:spcAft>
                <a:spcPct val="0"/>
              </a:spcAft>
            </a:pPr>
            <a:r>
              <a:rPr lang="en-US" sz="4800" b="1" dirty="0">
                <a:solidFill>
                  <a:srgbClr val="000000"/>
                </a:solidFill>
                <a:latin typeface="Arial Narrow" panose="020B0606020202030204" pitchFamily="34" charset="0"/>
              </a:rPr>
              <a:t> Sustainable Innovation, and</a:t>
            </a:r>
          </a:p>
          <a:p>
            <a:pPr algn="ctr" fontAlgn="base">
              <a:spcBef>
                <a:spcPct val="0"/>
              </a:spcBef>
              <a:spcAft>
                <a:spcPct val="0"/>
              </a:spcAft>
            </a:pPr>
            <a:r>
              <a:rPr lang="en-US" sz="4800" b="1" dirty="0">
                <a:solidFill>
                  <a:srgbClr val="000000"/>
                </a:solidFill>
                <a:latin typeface="Arial Narrow" panose="020B0606020202030204" pitchFamily="34" charset="0"/>
              </a:rPr>
              <a:t> Inclusive Prosperity </a:t>
            </a:r>
            <a:r>
              <a:rPr lang="en-US" sz="4800" b="1" dirty="0" smtClean="0">
                <a:solidFill>
                  <a:srgbClr val="000000"/>
                </a:solidFill>
                <a:latin typeface="Arial Narrow" panose="020B0606020202030204" pitchFamily="34" charset="0"/>
              </a:rPr>
              <a:t>for </a:t>
            </a:r>
          </a:p>
          <a:p>
            <a:pPr algn="ctr" fontAlgn="base">
              <a:spcBef>
                <a:spcPct val="0"/>
              </a:spcBef>
              <a:spcAft>
                <a:spcPct val="0"/>
              </a:spcAft>
            </a:pPr>
            <a:r>
              <a:rPr lang="en-US" sz="4800" b="1" dirty="0" smtClean="0">
                <a:solidFill>
                  <a:srgbClr val="000000"/>
                </a:solidFill>
                <a:latin typeface="Arial Narrow" panose="020B0606020202030204" pitchFamily="34" charset="0"/>
              </a:rPr>
              <a:t>Rio </a:t>
            </a:r>
            <a:r>
              <a:rPr lang="en-US" sz="4800" b="1" dirty="0">
                <a:solidFill>
                  <a:srgbClr val="000000"/>
                </a:solidFill>
                <a:latin typeface="Arial Narrow" panose="020B0606020202030204" pitchFamily="34" charset="0"/>
              </a:rPr>
              <a:t>Grande do Sul</a:t>
            </a:r>
          </a:p>
        </p:txBody>
      </p:sp>
      <p:sp>
        <p:nvSpPr>
          <p:cNvPr id="3" name="TextBox 2"/>
          <p:cNvSpPr txBox="1"/>
          <p:nvPr/>
        </p:nvSpPr>
        <p:spPr>
          <a:xfrm>
            <a:off x="501912" y="5556892"/>
            <a:ext cx="7535895" cy="1015663"/>
          </a:xfrm>
          <a:prstGeom prst="rect">
            <a:avLst/>
          </a:prstGeom>
          <a:noFill/>
        </p:spPr>
        <p:txBody>
          <a:bodyPr wrap="square" rtlCol="0">
            <a:spAutoFit/>
          </a:bodyPr>
          <a:lstStyle/>
          <a:p>
            <a:pPr fontAlgn="base">
              <a:spcBef>
                <a:spcPct val="0"/>
              </a:spcBef>
              <a:spcAft>
                <a:spcPct val="0"/>
              </a:spcAft>
            </a:pPr>
            <a:r>
              <a:rPr lang="en-US" sz="2000" b="1" dirty="0">
                <a:solidFill>
                  <a:srgbClr val="000000"/>
                </a:solidFill>
                <a:latin typeface="Arial Narrow" panose="020B0606020202030204" pitchFamily="34" charset="0"/>
              </a:rPr>
              <a:t>Dr. Marc A. Weiss</a:t>
            </a:r>
          </a:p>
          <a:p>
            <a:pPr fontAlgn="base">
              <a:spcBef>
                <a:spcPct val="0"/>
              </a:spcBef>
              <a:spcAft>
                <a:spcPct val="0"/>
              </a:spcAft>
            </a:pPr>
            <a:r>
              <a:rPr lang="en-US" sz="2000" b="1" dirty="0">
                <a:solidFill>
                  <a:srgbClr val="000000"/>
                </a:solidFill>
                <a:latin typeface="Arial Narrow" panose="020B0606020202030204" pitchFamily="34" charset="0"/>
              </a:rPr>
              <a:t>Chairman and CEO</a:t>
            </a:r>
          </a:p>
          <a:p>
            <a:pPr fontAlgn="base">
              <a:spcBef>
                <a:spcPct val="0"/>
              </a:spcBef>
              <a:spcAft>
                <a:spcPct val="0"/>
              </a:spcAft>
            </a:pPr>
            <a:r>
              <a:rPr lang="en-US" sz="2000" b="1" dirty="0">
                <a:solidFill>
                  <a:srgbClr val="000000"/>
                </a:solidFill>
                <a:latin typeface="Arial Narrow" panose="020B0606020202030204" pitchFamily="34" charset="0"/>
              </a:rPr>
              <a:t>Global Urban Development (GUD)</a:t>
            </a:r>
          </a:p>
        </p:txBody>
      </p:sp>
      <p:sp>
        <p:nvSpPr>
          <p:cNvPr id="4" name="TextBox 3"/>
          <p:cNvSpPr txBox="1"/>
          <p:nvPr/>
        </p:nvSpPr>
        <p:spPr>
          <a:xfrm>
            <a:off x="514952" y="4690649"/>
            <a:ext cx="8033025" cy="830997"/>
          </a:xfrm>
          <a:prstGeom prst="rect">
            <a:avLst/>
          </a:prstGeom>
          <a:noFill/>
        </p:spPr>
        <p:txBody>
          <a:bodyPr wrap="square" rtlCol="0">
            <a:spAutoFit/>
          </a:bodyPr>
          <a:lstStyle/>
          <a:p>
            <a:pPr algn="ctr" fontAlgn="base">
              <a:spcBef>
                <a:spcPct val="0"/>
              </a:spcBef>
              <a:spcAft>
                <a:spcPct val="0"/>
              </a:spcAft>
            </a:pPr>
            <a:r>
              <a:rPr lang="en-US" sz="2400" b="1" dirty="0" smtClean="0">
                <a:solidFill>
                  <a:srgbClr val="000000"/>
                </a:solidFill>
              </a:rPr>
              <a:t>POLO NAVAL E OFFSHORE APL</a:t>
            </a:r>
            <a:endParaRPr lang="en-US" sz="2400" b="1" dirty="0">
              <a:solidFill>
                <a:srgbClr val="000000"/>
              </a:solidFill>
            </a:endParaRPr>
          </a:p>
          <a:p>
            <a:pPr algn="ctr" fontAlgn="base">
              <a:spcBef>
                <a:spcPct val="0"/>
              </a:spcBef>
              <a:spcAft>
                <a:spcPct val="0"/>
              </a:spcAft>
            </a:pPr>
            <a:r>
              <a:rPr lang="en-US" sz="2400" b="1" dirty="0" smtClean="0">
                <a:solidFill>
                  <a:srgbClr val="000000"/>
                </a:solidFill>
              </a:rPr>
              <a:t>FURG, Rio Grande, November 5, </a:t>
            </a:r>
            <a:r>
              <a:rPr lang="en-US" sz="2400" b="1" dirty="0">
                <a:solidFill>
                  <a:srgbClr val="000000"/>
                </a:solidFill>
              </a:rPr>
              <a:t>2014</a:t>
            </a:r>
          </a:p>
        </p:txBody>
      </p:sp>
    </p:spTree>
    <p:extLst>
      <p:ext uri="{BB962C8B-B14F-4D97-AF65-F5344CB8AC3E}">
        <p14:creationId xmlns:p14="http://schemas.microsoft.com/office/powerpoint/2010/main" val="7926722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099"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4100" name="Title 1"/>
          <p:cNvSpPr>
            <a:spLocks noGrp="1"/>
          </p:cNvSpPr>
          <p:nvPr>
            <p:ph type="title" idx="4294967295"/>
          </p:nvPr>
        </p:nvSpPr>
        <p:spPr>
          <a:xfrm>
            <a:off x="347663" y="855663"/>
            <a:ext cx="8564562" cy="652462"/>
          </a:xfrm>
        </p:spPr>
        <p:txBody>
          <a:bodyPr/>
          <a:lstStyle/>
          <a:p>
            <a:pPr eaLnBrk="1" hangingPunct="1"/>
            <a:r>
              <a:rPr lang="en-US" sz="2400" b="1" dirty="0" smtClean="0"/>
              <a:t>Sustainable Economic Development Strategy for Berkeley, California,</a:t>
            </a:r>
            <a:r>
              <a:rPr lang="en-US" sz="2400" dirty="0" smtClean="0"/>
              <a:t> </a:t>
            </a:r>
            <a:r>
              <a:rPr lang="en-US" sz="2400" b="1" dirty="0" smtClean="0"/>
              <a:t>1979-83</a:t>
            </a:r>
          </a:p>
        </p:txBody>
      </p:sp>
      <p:graphicFrame>
        <p:nvGraphicFramePr>
          <p:cNvPr id="4098" name="Object 5"/>
          <p:cNvGraphicFramePr>
            <a:graphicFrameLocks noChangeAspect="1"/>
          </p:cNvGraphicFramePr>
          <p:nvPr/>
        </p:nvGraphicFramePr>
        <p:xfrm>
          <a:off x="2651125" y="1662113"/>
          <a:ext cx="3825875" cy="4781550"/>
        </p:xfrm>
        <a:graphic>
          <a:graphicData uri="http://schemas.openxmlformats.org/presentationml/2006/ole">
            <mc:AlternateContent xmlns:mc="http://schemas.openxmlformats.org/markup-compatibility/2006">
              <mc:Choice xmlns:v="urn:schemas-microsoft-com:vml" Requires="v">
                <p:oleObj spid="_x0000_s1039" name="Acrobat Document" r:id="rId4" imgW="5143500" imgH="6429375" progId="AcroExch.Document.7">
                  <p:embed/>
                </p:oleObj>
              </mc:Choice>
              <mc:Fallback>
                <p:oleObj name="Acrobat Document" r:id="rId4" imgW="5143500" imgH="6429375" progId="AcroExch.Document.7">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1125" y="1662113"/>
                        <a:ext cx="3825875" cy="478155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Slide Number Placeholder 6"/>
          <p:cNvSpPr txBox="1">
            <a:spLocks noGrp="1"/>
          </p:cNvSpPr>
          <p:nvPr/>
        </p:nvSpPr>
        <p:spPr>
          <a:xfrm>
            <a:off x="6553200" y="6356350"/>
            <a:ext cx="2133600" cy="365125"/>
          </a:xfrm>
          <a:prstGeom prst="rect">
            <a:avLst/>
          </a:prstGeom>
          <a:noFill/>
        </p:spPr>
        <p:txBody>
          <a:bodyPr anchor="ctr"/>
          <a:lstStyle/>
          <a:p>
            <a:pPr algn="r" eaLnBrk="0" hangingPunct="0">
              <a:defRPr/>
            </a:pPr>
            <a:fld id="{B32520BB-335A-4186-9383-30531513531B}" type="slidenum">
              <a:rPr lang="en-US" sz="1400" b="1">
                <a:solidFill>
                  <a:srgbClr val="000000">
                    <a:tint val="75000"/>
                  </a:srgbClr>
                </a:solidFill>
              </a:rPr>
              <a:pPr algn="r" eaLnBrk="0" hangingPunct="0">
                <a:defRPr/>
              </a:pPr>
              <a:t>10</a:t>
            </a:fld>
            <a:endParaRPr lang="en-US" sz="1200" b="1" dirty="0">
              <a:solidFill>
                <a:srgbClr val="000000">
                  <a:tint val="75000"/>
                </a:srgbClr>
              </a:solidFill>
            </a:endParaRPr>
          </a:p>
        </p:txBody>
      </p:sp>
      <p:pic>
        <p:nvPicPr>
          <p:cNvPr id="4102" name="Picture 4" descr="GUD logo"/>
          <p:cNvPicPr>
            <a:picLocks noChangeAspect="1" noChangeArrowheads="1"/>
          </p:cNvPicPr>
          <p:nvPr/>
        </p:nvPicPr>
        <p:blipFill>
          <a:blip r:embed="rId6" cstate="print"/>
          <a:srcRect/>
          <a:stretch>
            <a:fillRect/>
          </a:stretch>
        </p:blipFill>
        <p:spPr bwMode="auto">
          <a:xfrm>
            <a:off x="304800" y="152400"/>
            <a:ext cx="533400" cy="533400"/>
          </a:xfrm>
          <a:prstGeom prst="rect">
            <a:avLst/>
          </a:prstGeom>
          <a:noFill/>
          <a:ln w="9525" algn="in">
            <a:noFill/>
            <a:miter lim="800000"/>
            <a:headEnd/>
            <a:tailEnd/>
          </a:ln>
        </p:spPr>
      </p:pic>
      <p:sp>
        <p:nvSpPr>
          <p:cNvPr id="4103" name="Line 6"/>
          <p:cNvSpPr>
            <a:spLocks noChangeShapeType="1"/>
          </p:cNvSpPr>
          <p:nvPr/>
        </p:nvSpPr>
        <p:spPr bwMode="auto">
          <a:xfrm>
            <a:off x="962025" y="509588"/>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4104"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Tree>
    <p:extLst>
      <p:ext uri="{BB962C8B-B14F-4D97-AF65-F5344CB8AC3E}">
        <p14:creationId xmlns:p14="http://schemas.microsoft.com/office/powerpoint/2010/main" val="37645283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75"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graphicFrame>
        <p:nvGraphicFramePr>
          <p:cNvPr id="3074" name="Object 4"/>
          <p:cNvGraphicFramePr>
            <a:graphicFrameLocks noChangeAspect="1"/>
          </p:cNvGraphicFramePr>
          <p:nvPr/>
        </p:nvGraphicFramePr>
        <p:xfrm>
          <a:off x="2728913" y="1585913"/>
          <a:ext cx="3624262" cy="4838700"/>
        </p:xfrm>
        <a:graphic>
          <a:graphicData uri="http://schemas.openxmlformats.org/presentationml/2006/ole">
            <mc:AlternateContent xmlns:mc="http://schemas.openxmlformats.org/markup-compatibility/2006">
              <mc:Choice xmlns:v="urn:schemas-microsoft-com:vml" Requires="v">
                <p:oleObj spid="_x0000_s2063" name="Acrobat Document" r:id="rId4" imgW="5829300" imgH="7886700" progId="AcroExch.Document.7">
                  <p:embed/>
                </p:oleObj>
              </mc:Choice>
              <mc:Fallback>
                <p:oleObj name="Acrobat Document" r:id="rId4" imgW="5829300" imgH="7886700" progId="AcroExch.Document.7">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28913" y="1585913"/>
                        <a:ext cx="3624262" cy="4838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Slide Number Placeholder 6"/>
          <p:cNvSpPr txBox="1">
            <a:spLocks noGrp="1"/>
          </p:cNvSpPr>
          <p:nvPr/>
        </p:nvSpPr>
        <p:spPr>
          <a:xfrm>
            <a:off x="6553200" y="6356350"/>
            <a:ext cx="2133600" cy="365125"/>
          </a:xfrm>
          <a:prstGeom prst="rect">
            <a:avLst/>
          </a:prstGeom>
          <a:noFill/>
        </p:spPr>
        <p:txBody>
          <a:bodyPr anchor="ctr"/>
          <a:lstStyle/>
          <a:p>
            <a:pPr algn="r" eaLnBrk="0" hangingPunct="0">
              <a:defRPr/>
            </a:pPr>
            <a:fld id="{AF76BA28-F78A-4103-A480-BB381E627163}" type="slidenum">
              <a:rPr lang="en-US" sz="1400">
                <a:solidFill>
                  <a:srgbClr val="000000"/>
                </a:solidFill>
              </a:rPr>
              <a:pPr algn="r" eaLnBrk="0" hangingPunct="0">
                <a:defRPr/>
              </a:pPr>
              <a:t>11</a:t>
            </a:fld>
            <a:endParaRPr lang="en-US" sz="1200" dirty="0">
              <a:solidFill>
                <a:srgbClr val="000000"/>
              </a:solidFill>
            </a:endParaRPr>
          </a:p>
        </p:txBody>
      </p:sp>
      <p:sp>
        <p:nvSpPr>
          <p:cNvPr id="3077" name="TextBox 8"/>
          <p:cNvSpPr txBox="1">
            <a:spLocks noChangeArrowheads="1"/>
          </p:cNvSpPr>
          <p:nvPr/>
        </p:nvSpPr>
        <p:spPr bwMode="auto">
          <a:xfrm>
            <a:off x="304800" y="625475"/>
            <a:ext cx="8731094" cy="830263"/>
          </a:xfrm>
          <a:prstGeom prst="rect">
            <a:avLst/>
          </a:prstGeom>
          <a:noFill/>
          <a:ln w="9525">
            <a:noFill/>
            <a:miter lim="800000"/>
            <a:headEnd/>
            <a:tailEnd/>
          </a:ln>
        </p:spPr>
        <p:txBody>
          <a:bodyPr wrap="square">
            <a:spAutoFit/>
          </a:bodyPr>
          <a:lstStyle/>
          <a:p>
            <a:pPr algn="ctr" eaLnBrk="0" fontAlgn="base" hangingPunct="0">
              <a:spcBef>
                <a:spcPct val="0"/>
              </a:spcBef>
              <a:spcAft>
                <a:spcPct val="0"/>
              </a:spcAft>
            </a:pPr>
            <a:r>
              <a:rPr lang="en-US" sz="2400" b="1" dirty="0">
                <a:solidFill>
                  <a:srgbClr val="000000"/>
                </a:solidFill>
              </a:rPr>
              <a:t>From the California Commission on Industrial Innovation to </a:t>
            </a:r>
            <a:r>
              <a:rPr lang="en-US" sz="2400" b="1" dirty="0" smtClean="0">
                <a:solidFill>
                  <a:srgbClr val="000000"/>
                </a:solidFill>
              </a:rPr>
              <a:t>Sustainable </a:t>
            </a:r>
            <a:r>
              <a:rPr lang="en-US" sz="2400" b="1" dirty="0">
                <a:solidFill>
                  <a:srgbClr val="000000"/>
                </a:solidFill>
              </a:rPr>
              <a:t>Innovation and Clean Technology</a:t>
            </a:r>
          </a:p>
        </p:txBody>
      </p:sp>
      <p:pic>
        <p:nvPicPr>
          <p:cNvPr id="3078" name="Picture 4" descr="GUD logo"/>
          <p:cNvPicPr>
            <a:picLocks noChangeAspect="1" noChangeArrowheads="1"/>
          </p:cNvPicPr>
          <p:nvPr/>
        </p:nvPicPr>
        <p:blipFill>
          <a:blip r:embed="rId6" cstate="print"/>
          <a:srcRect/>
          <a:stretch>
            <a:fillRect/>
          </a:stretch>
        </p:blipFill>
        <p:spPr bwMode="auto">
          <a:xfrm>
            <a:off x="304800" y="152400"/>
            <a:ext cx="533400" cy="533400"/>
          </a:xfrm>
          <a:prstGeom prst="rect">
            <a:avLst/>
          </a:prstGeom>
          <a:noFill/>
          <a:ln w="9525" algn="in">
            <a:noFill/>
            <a:miter lim="800000"/>
            <a:headEnd/>
            <a:tailEnd/>
          </a:ln>
        </p:spPr>
      </p:pic>
      <p:sp>
        <p:nvSpPr>
          <p:cNvPr id="3079" name="Line 6"/>
          <p:cNvSpPr>
            <a:spLocks noChangeShapeType="1"/>
          </p:cNvSpPr>
          <p:nvPr/>
        </p:nvSpPr>
        <p:spPr bwMode="auto">
          <a:xfrm>
            <a:off x="1000125" y="509588"/>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3080"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Tree>
    <p:extLst>
      <p:ext uri="{BB962C8B-B14F-4D97-AF65-F5344CB8AC3E}">
        <p14:creationId xmlns:p14="http://schemas.microsoft.com/office/powerpoint/2010/main" val="37963610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12</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67700" y="641114"/>
            <a:ext cx="4519067" cy="5896759"/>
          </a:xfrm>
          <a:prstGeom prst="rect">
            <a:avLst/>
          </a:prstGeom>
          <a:ln>
            <a:solidFill>
              <a:schemeClr val="tx1"/>
            </a:solidFill>
          </a:ln>
        </p:spPr>
      </p:pic>
    </p:spTree>
    <p:extLst>
      <p:ext uri="{BB962C8B-B14F-4D97-AF65-F5344CB8AC3E}">
        <p14:creationId xmlns:p14="http://schemas.microsoft.com/office/powerpoint/2010/main" val="33501242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13</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38914" name="Picture 2" descr="C:\Users\Nancy\Documents\GUD-PI\GUD-PI Web\docs for website\Docs added since 09\LA Community Dev Bank\LA_Community_Development_Bank - Copy 6.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36535" y="1801145"/>
            <a:ext cx="3595521" cy="4736114"/>
          </a:xfrm>
          <a:prstGeom prst="rect">
            <a:avLst/>
          </a:prstGeom>
          <a:noFill/>
          <a:extLst>
            <a:ext uri="{909E8E84-426E-40DD-AFC4-6F175D3DCCD1}">
              <a14:hiddenFill xmlns:a14="http://schemas.microsoft.com/office/drawing/2010/main">
                <a:solidFill>
                  <a:srgbClr val="FFFFFF"/>
                </a:solidFill>
              </a14:hiddenFill>
            </a:ext>
          </a:extLst>
        </p:spPr>
      </p:pic>
      <p:pic>
        <p:nvPicPr>
          <p:cNvPr id="38916" name="Picture 4" descr="C:\Users\Nancy\Documents\GUD-PI\GUD-PI Web\docs for website\Docs added since 09\LA Community Dev Bank\LA_Community_Development_Bank - Copy 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50189" y="685799"/>
            <a:ext cx="3710737" cy="1422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90303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7"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028" name="Slide Number Placeholder 5"/>
          <p:cNvSpPr>
            <a:spLocks noGrp="1"/>
          </p:cNvSpPr>
          <p:nvPr>
            <p:ph type="sldNum" sz="quarter" idx="12"/>
          </p:nvPr>
        </p:nvSpPr>
        <p:spPr>
          <a:noFill/>
        </p:spPr>
        <p:txBody>
          <a:bodyPr/>
          <a:lstStyle/>
          <a:p>
            <a:fld id="{9E2A68CB-8EBF-4F2D-A89D-C480958924DC}" type="slidenum">
              <a:rPr lang="en-US" smtClean="0">
                <a:solidFill>
                  <a:srgbClr val="000000"/>
                </a:solidFill>
                <a:latin typeface="Arial" pitchFamily="34" charset="0"/>
              </a:rPr>
              <a:pPr/>
              <a:t>14</a:t>
            </a:fld>
            <a:endParaRPr lang="en-US" dirty="0" smtClean="0">
              <a:solidFill>
                <a:srgbClr val="000000"/>
              </a:solidFill>
              <a:latin typeface="Arial" pitchFamily="34" charset="0"/>
            </a:endParaRPr>
          </a:p>
        </p:txBody>
      </p:sp>
      <p:sp>
        <p:nvSpPr>
          <p:cNvPr id="1029" name="Rectangle 2"/>
          <p:cNvSpPr>
            <a:spLocks noGrp="1" noChangeArrowheads="1"/>
          </p:cNvSpPr>
          <p:nvPr>
            <p:ph type="title"/>
          </p:nvPr>
        </p:nvSpPr>
        <p:spPr>
          <a:xfrm>
            <a:off x="457200" y="741365"/>
            <a:ext cx="8229600" cy="383336"/>
          </a:xfrm>
        </p:spPr>
        <p:txBody>
          <a:bodyPr/>
          <a:lstStyle/>
          <a:p>
            <a:pPr eaLnBrk="1" hangingPunct="1"/>
            <a:r>
              <a:rPr lang="en-US" sz="2800" b="1" dirty="0" smtClean="0"/>
              <a:t>1992 Clinton Presidential Campaign</a:t>
            </a:r>
          </a:p>
        </p:txBody>
      </p:sp>
      <p:pic>
        <p:nvPicPr>
          <p:cNvPr id="1030"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031"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032"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59725" y="1131050"/>
            <a:ext cx="3917310" cy="318932"/>
          </a:xfrm>
          <a:prstGeom prst="rect">
            <a:avLst/>
          </a:prstGeom>
        </p:spPr>
      </p:pic>
      <p:pic>
        <p:nvPicPr>
          <p:cNvPr id="3" name="Picture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72842" y="1449982"/>
            <a:ext cx="3179773" cy="3445940"/>
          </a:xfrm>
          <a:prstGeom prst="rect">
            <a:avLst/>
          </a:prstGeom>
        </p:spPr>
      </p:pic>
      <p:pic>
        <p:nvPicPr>
          <p:cNvPr id="5" name="Picture 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75305" y="4895922"/>
            <a:ext cx="2974848" cy="1786128"/>
          </a:xfrm>
          <a:prstGeom prst="rect">
            <a:avLst/>
          </a:prstGeom>
        </p:spPr>
      </p:pic>
    </p:spTree>
    <p:extLst>
      <p:ext uri="{BB962C8B-B14F-4D97-AF65-F5344CB8AC3E}">
        <p14:creationId xmlns:p14="http://schemas.microsoft.com/office/powerpoint/2010/main" val="38031654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15</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4" name="TextBox 3"/>
          <p:cNvSpPr txBox="1"/>
          <p:nvPr/>
        </p:nvSpPr>
        <p:spPr>
          <a:xfrm>
            <a:off x="838959" y="647205"/>
            <a:ext cx="7497490" cy="461665"/>
          </a:xfrm>
          <a:prstGeom prst="rect">
            <a:avLst/>
          </a:prstGeom>
          <a:noFill/>
        </p:spPr>
        <p:txBody>
          <a:bodyPr wrap="square" rtlCol="0">
            <a:spAutoFit/>
          </a:bodyPr>
          <a:lstStyle/>
          <a:p>
            <a:pPr algn="ctr" fontAlgn="base">
              <a:spcBef>
                <a:spcPct val="0"/>
              </a:spcBef>
              <a:spcAft>
                <a:spcPct val="0"/>
              </a:spcAft>
            </a:pPr>
            <a:r>
              <a:rPr lang="en-US" sz="2400" b="1" dirty="0">
                <a:solidFill>
                  <a:srgbClr val="000000"/>
                </a:solidFill>
              </a:rPr>
              <a:t>President’s Council on Sustainable Development</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13127" y="1201510"/>
            <a:ext cx="3732963" cy="5536529"/>
          </a:xfrm>
          <a:prstGeom prst="rect">
            <a:avLst/>
          </a:prstGeom>
          <a:ln>
            <a:solidFill>
              <a:schemeClr val="tx1"/>
            </a:solidFill>
          </a:ln>
        </p:spPr>
      </p:pic>
    </p:spTree>
    <p:extLst>
      <p:ext uri="{BB962C8B-B14F-4D97-AF65-F5344CB8AC3E}">
        <p14:creationId xmlns:p14="http://schemas.microsoft.com/office/powerpoint/2010/main" val="156942306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7"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028" name="Slide Number Placeholder 5"/>
          <p:cNvSpPr>
            <a:spLocks noGrp="1"/>
          </p:cNvSpPr>
          <p:nvPr>
            <p:ph type="sldNum" sz="quarter" idx="12"/>
          </p:nvPr>
        </p:nvSpPr>
        <p:spPr>
          <a:noFill/>
        </p:spPr>
        <p:txBody>
          <a:bodyPr/>
          <a:lstStyle/>
          <a:p>
            <a:fld id="{9E2A68CB-8EBF-4F2D-A89D-C480958924DC}" type="slidenum">
              <a:rPr lang="en-US" smtClean="0">
                <a:solidFill>
                  <a:srgbClr val="000000"/>
                </a:solidFill>
                <a:latin typeface="Arial" pitchFamily="34" charset="0"/>
              </a:rPr>
              <a:pPr/>
              <a:t>16</a:t>
            </a:fld>
            <a:endParaRPr lang="en-US" dirty="0" smtClean="0">
              <a:solidFill>
                <a:srgbClr val="000000"/>
              </a:solidFill>
              <a:latin typeface="Arial" pitchFamily="34" charset="0"/>
            </a:endParaRPr>
          </a:p>
        </p:txBody>
      </p:sp>
      <p:sp>
        <p:nvSpPr>
          <p:cNvPr id="1029" name="Rectangle 2"/>
          <p:cNvSpPr>
            <a:spLocks noGrp="1" noChangeArrowheads="1"/>
          </p:cNvSpPr>
          <p:nvPr>
            <p:ph type="title"/>
          </p:nvPr>
        </p:nvSpPr>
        <p:spPr>
          <a:xfrm>
            <a:off x="457200" y="741363"/>
            <a:ext cx="8229600" cy="958850"/>
          </a:xfrm>
        </p:spPr>
        <p:txBody>
          <a:bodyPr/>
          <a:lstStyle/>
          <a:p>
            <a:pPr eaLnBrk="1" hangingPunct="1"/>
            <a:r>
              <a:rPr lang="en-US" sz="2000" b="1" dirty="0" smtClean="0"/>
              <a:t>Clinton Administration </a:t>
            </a:r>
            <a:r>
              <a:rPr lang="en-US" sz="2000" b="1" i="1" dirty="0" smtClean="0"/>
              <a:t>Metropolitan Economic Strategy</a:t>
            </a:r>
            <a:r>
              <a:rPr lang="en-US" sz="2000" b="1" dirty="0" smtClean="0"/>
              <a:t/>
            </a:r>
            <a:br>
              <a:rPr lang="en-US" sz="2000" b="1" dirty="0" smtClean="0"/>
            </a:br>
            <a:r>
              <a:rPr lang="en-US" sz="2000" b="1" dirty="0" smtClean="0"/>
              <a:t> National Policy Initiative</a:t>
            </a:r>
          </a:p>
        </p:txBody>
      </p:sp>
      <p:pic>
        <p:nvPicPr>
          <p:cNvPr id="1030"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031"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032"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18469" name="Picture 37" descr="C:\Users\Nancy\Desktop\NOMA\challenge of the citie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6965" y="1612158"/>
            <a:ext cx="3784600" cy="500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51941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7"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028" name="Slide Number Placeholder 5"/>
          <p:cNvSpPr>
            <a:spLocks noGrp="1"/>
          </p:cNvSpPr>
          <p:nvPr>
            <p:ph type="sldNum" sz="quarter" idx="12"/>
          </p:nvPr>
        </p:nvSpPr>
        <p:spPr>
          <a:noFill/>
        </p:spPr>
        <p:txBody>
          <a:bodyPr/>
          <a:lstStyle/>
          <a:p>
            <a:fld id="{9E2A68CB-8EBF-4F2D-A89D-C480958924DC}" type="slidenum">
              <a:rPr lang="en-US" smtClean="0">
                <a:solidFill>
                  <a:srgbClr val="000000"/>
                </a:solidFill>
                <a:latin typeface="Arial" pitchFamily="34" charset="0"/>
              </a:rPr>
              <a:pPr/>
              <a:t>17</a:t>
            </a:fld>
            <a:endParaRPr lang="en-US" smtClean="0">
              <a:solidFill>
                <a:srgbClr val="000000"/>
              </a:solidFill>
              <a:latin typeface="Arial" pitchFamily="34" charset="0"/>
            </a:endParaRPr>
          </a:p>
        </p:txBody>
      </p:sp>
      <p:pic>
        <p:nvPicPr>
          <p:cNvPr id="1030"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031"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032"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10" name="Picture 9" descr="Metropolitan Economic Strategy for America's Cities and Regions.jpg"/>
          <p:cNvPicPr>
            <a:picLocks noChangeAspect="1"/>
          </p:cNvPicPr>
          <p:nvPr/>
        </p:nvPicPr>
        <p:blipFill>
          <a:blip r:embed="rId4" cstate="print"/>
          <a:stretch>
            <a:fillRect/>
          </a:stretch>
        </p:blipFill>
        <p:spPr>
          <a:xfrm>
            <a:off x="1135380" y="769620"/>
            <a:ext cx="6873240" cy="5318760"/>
          </a:xfrm>
          <a:prstGeom prst="rect">
            <a:avLst/>
          </a:prstGeom>
          <a:ln w="3175">
            <a:solidFill>
              <a:schemeClr val="tx1"/>
            </a:solidFill>
          </a:ln>
        </p:spPr>
      </p:pic>
    </p:spTree>
    <p:extLst>
      <p:ext uri="{BB962C8B-B14F-4D97-AF65-F5344CB8AC3E}">
        <p14:creationId xmlns:p14="http://schemas.microsoft.com/office/powerpoint/2010/main" val="6685202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7"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028" name="Slide Number Placeholder 5"/>
          <p:cNvSpPr>
            <a:spLocks noGrp="1"/>
          </p:cNvSpPr>
          <p:nvPr>
            <p:ph type="sldNum" sz="quarter" idx="12"/>
          </p:nvPr>
        </p:nvSpPr>
        <p:spPr>
          <a:noFill/>
        </p:spPr>
        <p:txBody>
          <a:bodyPr/>
          <a:lstStyle/>
          <a:p>
            <a:fld id="{9E2A68CB-8EBF-4F2D-A89D-C480958924DC}" type="slidenum">
              <a:rPr lang="en-US" smtClean="0">
                <a:solidFill>
                  <a:srgbClr val="000000"/>
                </a:solidFill>
                <a:latin typeface="Arial" pitchFamily="34" charset="0"/>
              </a:rPr>
              <a:pPr/>
              <a:t>18</a:t>
            </a:fld>
            <a:endParaRPr lang="en-US" smtClean="0">
              <a:solidFill>
                <a:srgbClr val="000000"/>
              </a:solidFill>
              <a:latin typeface="Arial" pitchFamily="34" charset="0"/>
            </a:endParaRPr>
          </a:p>
        </p:txBody>
      </p:sp>
      <p:sp>
        <p:nvSpPr>
          <p:cNvPr id="1029" name="Rectangle 2"/>
          <p:cNvSpPr>
            <a:spLocks noGrp="1" noChangeArrowheads="1"/>
          </p:cNvSpPr>
          <p:nvPr>
            <p:ph type="title"/>
          </p:nvPr>
        </p:nvSpPr>
        <p:spPr>
          <a:xfrm>
            <a:off x="457200" y="741363"/>
            <a:ext cx="8229600" cy="958850"/>
          </a:xfrm>
        </p:spPr>
        <p:txBody>
          <a:bodyPr/>
          <a:lstStyle/>
          <a:p>
            <a:pPr eaLnBrk="1" hangingPunct="1"/>
            <a:r>
              <a:rPr lang="en-US" sz="2000" b="1" dirty="0" smtClean="0"/>
              <a:t>Clinton Administration </a:t>
            </a:r>
            <a:r>
              <a:rPr lang="en-US" sz="2000" b="1" i="1" dirty="0" smtClean="0"/>
              <a:t>Metropolitan Economic Strategy</a:t>
            </a:r>
            <a:r>
              <a:rPr lang="en-US" sz="2000" b="1" dirty="0" smtClean="0"/>
              <a:t/>
            </a:r>
            <a:br>
              <a:rPr lang="en-US" sz="2000" b="1" dirty="0" smtClean="0"/>
            </a:br>
            <a:r>
              <a:rPr lang="en-US" sz="2000" b="1" dirty="0" smtClean="0"/>
              <a:t> National Policy Initiative</a:t>
            </a:r>
          </a:p>
        </p:txBody>
      </p:sp>
      <p:pic>
        <p:nvPicPr>
          <p:cNvPr id="1030"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031"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032"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9" name="Picture 8" descr="Community Views Front.jpg"/>
          <p:cNvPicPr>
            <a:picLocks noChangeAspect="1"/>
          </p:cNvPicPr>
          <p:nvPr/>
        </p:nvPicPr>
        <p:blipFill>
          <a:blip r:embed="rId4" cstate="print"/>
          <a:stretch>
            <a:fillRect/>
          </a:stretch>
        </p:blipFill>
        <p:spPr>
          <a:xfrm>
            <a:off x="2613345" y="1547155"/>
            <a:ext cx="3828279" cy="4954245"/>
          </a:xfrm>
          <a:prstGeom prst="rect">
            <a:avLst/>
          </a:prstGeom>
        </p:spPr>
      </p:pic>
    </p:spTree>
    <p:extLst>
      <p:ext uri="{BB962C8B-B14F-4D97-AF65-F5344CB8AC3E}">
        <p14:creationId xmlns:p14="http://schemas.microsoft.com/office/powerpoint/2010/main" val="3455327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7"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028" name="Slide Number Placeholder 5"/>
          <p:cNvSpPr>
            <a:spLocks noGrp="1"/>
          </p:cNvSpPr>
          <p:nvPr>
            <p:ph type="sldNum" sz="quarter" idx="12"/>
          </p:nvPr>
        </p:nvSpPr>
        <p:spPr>
          <a:noFill/>
        </p:spPr>
        <p:txBody>
          <a:bodyPr/>
          <a:lstStyle/>
          <a:p>
            <a:fld id="{9E2A68CB-8EBF-4F2D-A89D-C480958924DC}" type="slidenum">
              <a:rPr lang="en-US" smtClean="0">
                <a:solidFill>
                  <a:srgbClr val="000000"/>
                </a:solidFill>
                <a:latin typeface="Arial" pitchFamily="34" charset="0"/>
              </a:rPr>
              <a:pPr/>
              <a:t>19</a:t>
            </a:fld>
            <a:endParaRPr lang="en-US" smtClean="0">
              <a:solidFill>
                <a:srgbClr val="000000"/>
              </a:solidFill>
              <a:latin typeface="Arial" pitchFamily="34" charset="0"/>
            </a:endParaRPr>
          </a:p>
        </p:txBody>
      </p:sp>
      <p:pic>
        <p:nvPicPr>
          <p:cNvPr id="1030"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031"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032"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24578" name="Picture 2" descr="C:\Users\Nancy\Desktop\Marc WUF\A_Community_Views_Its_Future 3 - Copy 1st2p.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77926" y="685800"/>
            <a:ext cx="6307137" cy="4700587"/>
          </a:xfrm>
          <a:prstGeom prst="rect">
            <a:avLst/>
          </a:prstGeom>
          <a:noFill/>
          <a:extLst>
            <a:ext uri="{909E8E84-426E-40DD-AFC4-6F175D3DCCD1}">
              <a14:hiddenFill xmlns:a14="http://schemas.microsoft.com/office/drawing/2010/main">
                <a:solidFill>
                  <a:srgbClr val="FFFFFF"/>
                </a:solidFill>
              </a14:hiddenFill>
            </a:ext>
          </a:extLst>
        </p:spPr>
      </p:pic>
      <p:pic>
        <p:nvPicPr>
          <p:cNvPr id="24579" name="Picture 3" descr="C:\Users\Nancy\Desktop\Marc WUF\A_Community_Views_Its_Future 3 - Copy - Copysig.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307575" y="5426060"/>
            <a:ext cx="6353175" cy="1209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1405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2</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1340" r="1090" b="44257"/>
          <a:stretch/>
        </p:blipFill>
        <p:spPr>
          <a:xfrm>
            <a:off x="304800" y="1447800"/>
            <a:ext cx="8534400" cy="3714914"/>
          </a:xfrm>
          <a:prstGeom prst="rect">
            <a:avLst/>
          </a:prstGeom>
          <a:ln>
            <a:solidFill>
              <a:schemeClr val="tx1">
                <a:lumMod val="50000"/>
                <a:lumOff val="50000"/>
              </a:schemeClr>
            </a:solidFill>
          </a:ln>
        </p:spPr>
      </p:pic>
    </p:spTree>
    <p:extLst>
      <p:ext uri="{BB962C8B-B14F-4D97-AF65-F5344CB8AC3E}">
        <p14:creationId xmlns:p14="http://schemas.microsoft.com/office/powerpoint/2010/main" val="421452403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7"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028" name="Slide Number Placeholder 5"/>
          <p:cNvSpPr>
            <a:spLocks noGrp="1"/>
          </p:cNvSpPr>
          <p:nvPr>
            <p:ph type="sldNum" sz="quarter" idx="12"/>
          </p:nvPr>
        </p:nvSpPr>
        <p:spPr>
          <a:noFill/>
        </p:spPr>
        <p:txBody>
          <a:bodyPr/>
          <a:lstStyle/>
          <a:p>
            <a:fld id="{9E2A68CB-8EBF-4F2D-A89D-C480958924DC}" type="slidenum">
              <a:rPr lang="en-US" smtClean="0">
                <a:solidFill>
                  <a:srgbClr val="000000"/>
                </a:solidFill>
                <a:latin typeface="Arial" pitchFamily="34" charset="0"/>
              </a:rPr>
              <a:pPr/>
              <a:t>20</a:t>
            </a:fld>
            <a:endParaRPr lang="en-US" smtClean="0">
              <a:solidFill>
                <a:srgbClr val="000000"/>
              </a:solidFill>
              <a:latin typeface="Arial" pitchFamily="34" charset="0"/>
            </a:endParaRPr>
          </a:p>
        </p:txBody>
      </p:sp>
      <p:pic>
        <p:nvPicPr>
          <p:cNvPr id="1030"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031"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032"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9" name="Picture 8" descr="Economic Resurgence.jpg"/>
          <p:cNvPicPr>
            <a:picLocks noChangeAspect="1"/>
          </p:cNvPicPr>
          <p:nvPr/>
        </p:nvPicPr>
        <p:blipFill>
          <a:blip r:embed="rId4" cstate="print"/>
          <a:stretch>
            <a:fillRect/>
          </a:stretch>
        </p:blipFill>
        <p:spPr>
          <a:xfrm>
            <a:off x="1883650" y="740650"/>
            <a:ext cx="5453815" cy="5866247"/>
          </a:xfrm>
          <a:prstGeom prst="rect">
            <a:avLst/>
          </a:prstGeom>
          <a:ln w="3175">
            <a:solidFill>
              <a:schemeClr val="tx1"/>
            </a:solidFill>
          </a:ln>
        </p:spPr>
      </p:pic>
    </p:spTree>
    <p:extLst>
      <p:ext uri="{BB962C8B-B14F-4D97-AF65-F5344CB8AC3E}">
        <p14:creationId xmlns:p14="http://schemas.microsoft.com/office/powerpoint/2010/main" val="24816677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339" name="Straight Connector 6"/>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4340" name="Slide Number Placeholder 5"/>
          <p:cNvSpPr>
            <a:spLocks noGrp="1"/>
          </p:cNvSpPr>
          <p:nvPr>
            <p:ph type="sldNum" sz="quarter" idx="12"/>
          </p:nvPr>
        </p:nvSpPr>
        <p:spPr>
          <a:noFill/>
        </p:spPr>
        <p:txBody>
          <a:bodyPr/>
          <a:lstStyle/>
          <a:p>
            <a:fld id="{57660632-012B-4072-BAB1-859059DEA73E}" type="slidenum">
              <a:rPr lang="en-US" smtClean="0">
                <a:solidFill>
                  <a:srgbClr val="000000"/>
                </a:solidFill>
                <a:latin typeface="Arial" pitchFamily="34" charset="0"/>
              </a:rPr>
              <a:pPr/>
              <a:t>21</a:t>
            </a:fld>
            <a:endParaRPr lang="en-US" smtClean="0">
              <a:solidFill>
                <a:srgbClr val="000000"/>
              </a:solidFill>
              <a:latin typeface="Arial" pitchFamily="34" charset="0"/>
            </a:endParaRPr>
          </a:p>
        </p:txBody>
      </p:sp>
      <p:pic>
        <p:nvPicPr>
          <p:cNvPr id="1434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434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434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26641" name="Picture 17" descr="C:\Users\Nancy\Desktop\NOMA\newest neighborhood Picture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683589"/>
            <a:ext cx="7482340" cy="5617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486541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Slide Number Placeholder 3"/>
          <p:cNvSpPr>
            <a:spLocks noGrp="1"/>
          </p:cNvSpPr>
          <p:nvPr>
            <p:ph type="sldNum" sz="quarter" idx="12"/>
          </p:nvPr>
        </p:nvSpPr>
        <p:spPr>
          <a:noFill/>
        </p:spPr>
        <p:txBody>
          <a:bodyPr/>
          <a:lstStyle/>
          <a:p>
            <a:fld id="{BADBE832-DBF6-4C9B-A4A8-FDBB94F933FA}" type="slidenum">
              <a:rPr lang="en-US" smtClean="0">
                <a:solidFill>
                  <a:srgbClr val="000000"/>
                </a:solidFill>
                <a:latin typeface="Arial" pitchFamily="34" charset="0"/>
              </a:rPr>
              <a:pPr/>
              <a:t>22</a:t>
            </a:fld>
            <a:endParaRPr lang="en-US" smtClean="0">
              <a:solidFill>
                <a:srgbClr val="000000"/>
              </a:solidFill>
              <a:latin typeface="Arial" pitchFamily="34" charset="0"/>
            </a:endParaRPr>
          </a:p>
        </p:txBody>
      </p:sp>
      <p:pic>
        <p:nvPicPr>
          <p:cNvPr id="63492"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63493" name="Line 6"/>
          <p:cNvSpPr>
            <a:spLocks noChangeShapeType="1"/>
          </p:cNvSpPr>
          <p:nvPr/>
        </p:nvSpPr>
        <p:spPr bwMode="auto">
          <a:xfrm>
            <a:off x="1000125" y="509588"/>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63494"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pic>
        <p:nvPicPr>
          <p:cNvPr id="4" name="Content Placeholder 3"/>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1538005" y="817460"/>
            <a:ext cx="6023887" cy="5683940"/>
          </a:xfrm>
          <a:ln>
            <a:solidFill>
              <a:schemeClr val="tx1"/>
            </a:solidFill>
          </a:ln>
        </p:spPr>
      </p:pic>
    </p:spTree>
    <p:extLst>
      <p:ext uri="{BB962C8B-B14F-4D97-AF65-F5344CB8AC3E}">
        <p14:creationId xmlns:p14="http://schemas.microsoft.com/office/powerpoint/2010/main" val="3804974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23</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11" name="Picture 10" descr="GUD National Governors AssociaMetropolitan Economic Strategy 1.jpg"/>
          <p:cNvPicPr>
            <a:picLocks noChangeAspect="1"/>
          </p:cNvPicPr>
          <p:nvPr/>
        </p:nvPicPr>
        <p:blipFill>
          <a:blip r:embed="rId4" cstate="print"/>
          <a:stretch>
            <a:fillRect/>
          </a:stretch>
        </p:blipFill>
        <p:spPr>
          <a:xfrm>
            <a:off x="2037270" y="625435"/>
            <a:ext cx="5467210" cy="5770944"/>
          </a:xfrm>
          <a:prstGeom prst="rect">
            <a:avLst/>
          </a:prstGeom>
          <a:ln>
            <a:solidFill>
              <a:schemeClr val="tx1"/>
            </a:solidFill>
          </a:ln>
        </p:spPr>
      </p:pic>
    </p:spTree>
    <p:extLst>
      <p:ext uri="{BB962C8B-B14F-4D97-AF65-F5344CB8AC3E}">
        <p14:creationId xmlns:p14="http://schemas.microsoft.com/office/powerpoint/2010/main" val="88384769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7"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028" name="Slide Number Placeholder 5"/>
          <p:cNvSpPr>
            <a:spLocks noGrp="1"/>
          </p:cNvSpPr>
          <p:nvPr>
            <p:ph type="sldNum" sz="quarter" idx="12"/>
          </p:nvPr>
        </p:nvSpPr>
        <p:spPr>
          <a:noFill/>
        </p:spPr>
        <p:txBody>
          <a:bodyPr/>
          <a:lstStyle/>
          <a:p>
            <a:fld id="{9E2A68CB-8EBF-4F2D-A89D-C480958924DC}" type="slidenum">
              <a:rPr lang="en-US" smtClean="0">
                <a:solidFill>
                  <a:srgbClr val="000000"/>
                </a:solidFill>
                <a:latin typeface="Arial" pitchFamily="34" charset="0"/>
              </a:rPr>
              <a:pPr/>
              <a:t>24</a:t>
            </a:fld>
            <a:endParaRPr lang="en-US" dirty="0" smtClean="0">
              <a:solidFill>
                <a:srgbClr val="000000"/>
              </a:solidFill>
              <a:latin typeface="Arial" pitchFamily="34" charset="0"/>
            </a:endParaRPr>
          </a:p>
        </p:txBody>
      </p:sp>
      <p:pic>
        <p:nvPicPr>
          <p:cNvPr id="1030"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031"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b="1">
              <a:solidFill>
                <a:srgbClr val="000000"/>
              </a:solidFill>
              <a:latin typeface="Tahoma" pitchFamily="34" charset="0"/>
            </a:endParaRPr>
          </a:p>
        </p:txBody>
      </p:sp>
      <p:sp>
        <p:nvSpPr>
          <p:cNvPr id="1032"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9" name="Picture 8" descr="Wilson Center MES p1 red.jpg"/>
          <p:cNvPicPr>
            <a:picLocks noChangeAspect="1"/>
          </p:cNvPicPr>
          <p:nvPr/>
        </p:nvPicPr>
        <p:blipFill>
          <a:blip r:embed="rId4" cstate="print"/>
          <a:stretch>
            <a:fillRect/>
          </a:stretch>
        </p:blipFill>
        <p:spPr>
          <a:xfrm>
            <a:off x="616285" y="817460"/>
            <a:ext cx="8258880" cy="5412299"/>
          </a:xfrm>
          <a:prstGeom prst="rect">
            <a:avLst/>
          </a:prstGeom>
          <a:ln w="3175">
            <a:solidFill>
              <a:schemeClr val="tx1"/>
            </a:solidFill>
          </a:ln>
        </p:spPr>
      </p:pic>
    </p:spTree>
    <p:extLst>
      <p:ext uri="{BB962C8B-B14F-4D97-AF65-F5344CB8AC3E}">
        <p14:creationId xmlns:p14="http://schemas.microsoft.com/office/powerpoint/2010/main" val="416952607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25</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8" name="Picture 7" descr="Copy of GUD Curitiba MES Report.jpg"/>
          <p:cNvPicPr>
            <a:picLocks noChangeAspect="1"/>
          </p:cNvPicPr>
          <p:nvPr/>
        </p:nvPicPr>
        <p:blipFill>
          <a:blip r:embed="rId4" cstate="print"/>
          <a:stretch>
            <a:fillRect/>
          </a:stretch>
        </p:blipFill>
        <p:spPr>
          <a:xfrm>
            <a:off x="1422790" y="1047890"/>
            <a:ext cx="6508720" cy="4881540"/>
          </a:xfrm>
          <a:prstGeom prst="rect">
            <a:avLst/>
          </a:prstGeom>
          <a:ln w="3175">
            <a:solidFill>
              <a:schemeClr val="tx1"/>
            </a:solidFill>
          </a:ln>
        </p:spPr>
      </p:pic>
    </p:spTree>
    <p:extLst>
      <p:ext uri="{BB962C8B-B14F-4D97-AF65-F5344CB8AC3E}">
        <p14:creationId xmlns:p14="http://schemas.microsoft.com/office/powerpoint/2010/main" val="225183827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8130" name="Straight Connector 8"/>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8" name="Slide Number Placeholder 7"/>
          <p:cNvSpPr txBox="1">
            <a:spLocks noGrp="1"/>
          </p:cNvSpPr>
          <p:nvPr/>
        </p:nvSpPr>
        <p:spPr>
          <a:xfrm>
            <a:off x="6553200" y="6356350"/>
            <a:ext cx="2133600" cy="365125"/>
          </a:xfrm>
          <a:prstGeom prst="rect">
            <a:avLst/>
          </a:prstGeom>
          <a:noFill/>
        </p:spPr>
        <p:txBody>
          <a:bodyPr anchor="ctr"/>
          <a:lstStyle/>
          <a:p>
            <a:pPr algn="r" eaLnBrk="0" hangingPunct="0">
              <a:defRPr/>
            </a:pPr>
            <a:fld id="{888CF21E-899B-4CE1-B0B1-4BA8875EA93D}" type="slidenum">
              <a:rPr lang="en-US" sz="1400">
                <a:solidFill>
                  <a:srgbClr val="000000"/>
                </a:solidFill>
              </a:rPr>
              <a:pPr algn="r" eaLnBrk="0" hangingPunct="0">
                <a:defRPr/>
              </a:pPr>
              <a:t>26</a:t>
            </a:fld>
            <a:endParaRPr lang="en-US" sz="1200" dirty="0">
              <a:solidFill>
                <a:srgbClr val="000000"/>
              </a:solidFill>
            </a:endParaRPr>
          </a:p>
        </p:txBody>
      </p:sp>
      <p:pic>
        <p:nvPicPr>
          <p:cNvPr id="48132" name="Picture 4" descr="GUD logo"/>
          <p:cNvPicPr>
            <a:picLocks noChangeAspect="1" noChangeArrowheads="1"/>
          </p:cNvPicPr>
          <p:nvPr/>
        </p:nvPicPr>
        <p:blipFill>
          <a:blip r:embed="rId3" cstate="print"/>
          <a:srcRect/>
          <a:stretch>
            <a:fillRect/>
          </a:stretch>
        </p:blipFill>
        <p:spPr bwMode="auto">
          <a:xfrm>
            <a:off x="309563" y="165100"/>
            <a:ext cx="533400" cy="533400"/>
          </a:xfrm>
          <a:prstGeom prst="rect">
            <a:avLst/>
          </a:prstGeom>
          <a:noFill/>
          <a:ln w="9525" algn="in">
            <a:noFill/>
            <a:miter lim="800000"/>
            <a:headEnd/>
            <a:tailEnd/>
          </a:ln>
        </p:spPr>
      </p:pic>
      <p:sp>
        <p:nvSpPr>
          <p:cNvPr id="48133" name="Line 6"/>
          <p:cNvSpPr>
            <a:spLocks noChangeShapeType="1"/>
          </p:cNvSpPr>
          <p:nvPr/>
        </p:nvSpPr>
        <p:spPr bwMode="auto">
          <a:xfrm>
            <a:off x="1000125" y="509588"/>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48134"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pic>
        <p:nvPicPr>
          <p:cNvPr id="48135" name="Picture 9" descr="C:\Documents and Settings\Nancy Sedmak-Weiss\Desktop\Georgetown Oct 24\ECPA_Conference_Agenda 1.jpg"/>
          <p:cNvPicPr>
            <a:picLocks noChangeAspect="1" noChangeArrowheads="1"/>
          </p:cNvPicPr>
          <p:nvPr/>
        </p:nvPicPr>
        <p:blipFill>
          <a:blip r:embed="rId4" cstate="print"/>
          <a:srcRect r="7059"/>
          <a:stretch>
            <a:fillRect/>
          </a:stretch>
        </p:blipFill>
        <p:spPr bwMode="auto">
          <a:xfrm>
            <a:off x="2382838" y="549275"/>
            <a:ext cx="4406900" cy="6135688"/>
          </a:xfrm>
          <a:prstGeom prst="rect">
            <a:avLst/>
          </a:prstGeom>
          <a:noFill/>
          <a:ln w="12700">
            <a:solidFill>
              <a:schemeClr val="tx1"/>
            </a:solidFill>
            <a:miter lim="800000"/>
            <a:headEnd/>
            <a:tailEnd/>
          </a:ln>
        </p:spPr>
      </p:pic>
    </p:spTree>
    <p:extLst>
      <p:ext uri="{BB962C8B-B14F-4D97-AF65-F5344CB8AC3E}">
        <p14:creationId xmlns:p14="http://schemas.microsoft.com/office/powerpoint/2010/main" val="380355890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2963" y="1564428"/>
            <a:ext cx="7486763" cy="4952713"/>
          </a:xfrm>
          <a:prstGeom prst="rect">
            <a:avLst/>
          </a:prstGeom>
          <a:ln>
            <a:solidFill>
              <a:schemeClr val="bg2"/>
            </a:solidFill>
          </a:ln>
        </p:spPr>
      </p:pic>
      <p:cxnSp>
        <p:nvCxnSpPr>
          <p:cNvPr id="48130" name="Straight Connector 8"/>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8" name="Slide Number Placeholder 7"/>
          <p:cNvSpPr txBox="1">
            <a:spLocks noGrp="1"/>
          </p:cNvSpPr>
          <p:nvPr/>
        </p:nvSpPr>
        <p:spPr>
          <a:xfrm>
            <a:off x="6553200" y="6356350"/>
            <a:ext cx="2133600" cy="365125"/>
          </a:xfrm>
          <a:prstGeom prst="rect">
            <a:avLst/>
          </a:prstGeom>
          <a:noFill/>
        </p:spPr>
        <p:txBody>
          <a:bodyPr anchor="ctr"/>
          <a:lstStyle/>
          <a:p>
            <a:pPr algn="r" eaLnBrk="0" hangingPunct="0">
              <a:defRPr/>
            </a:pPr>
            <a:fld id="{888CF21E-899B-4CE1-B0B1-4BA8875EA93D}" type="slidenum">
              <a:rPr lang="en-US" sz="1400">
                <a:solidFill>
                  <a:srgbClr val="000000"/>
                </a:solidFill>
              </a:rPr>
              <a:pPr algn="r" eaLnBrk="0" hangingPunct="0">
                <a:defRPr/>
              </a:pPr>
              <a:t>27</a:t>
            </a:fld>
            <a:endParaRPr lang="en-US" sz="1200" dirty="0">
              <a:solidFill>
                <a:srgbClr val="000000"/>
              </a:solidFill>
            </a:endParaRPr>
          </a:p>
        </p:txBody>
      </p:sp>
      <p:pic>
        <p:nvPicPr>
          <p:cNvPr id="48132" name="Picture 4" descr="GUD logo"/>
          <p:cNvPicPr>
            <a:picLocks noChangeAspect="1" noChangeArrowheads="1"/>
          </p:cNvPicPr>
          <p:nvPr/>
        </p:nvPicPr>
        <p:blipFill>
          <a:blip r:embed="rId4" cstate="print"/>
          <a:srcRect/>
          <a:stretch>
            <a:fillRect/>
          </a:stretch>
        </p:blipFill>
        <p:spPr bwMode="auto">
          <a:xfrm>
            <a:off x="309563" y="165100"/>
            <a:ext cx="533400" cy="533400"/>
          </a:xfrm>
          <a:prstGeom prst="rect">
            <a:avLst/>
          </a:prstGeom>
          <a:noFill/>
          <a:ln w="9525" algn="in">
            <a:noFill/>
            <a:miter lim="800000"/>
            <a:headEnd/>
            <a:tailEnd/>
          </a:ln>
        </p:spPr>
      </p:pic>
      <p:sp>
        <p:nvSpPr>
          <p:cNvPr id="48133" name="Line 6"/>
          <p:cNvSpPr>
            <a:spLocks noChangeShapeType="1"/>
          </p:cNvSpPr>
          <p:nvPr/>
        </p:nvSpPr>
        <p:spPr bwMode="auto">
          <a:xfrm>
            <a:off x="1000125" y="509588"/>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48134"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3" name="TextBox 2"/>
          <p:cNvSpPr txBox="1"/>
          <p:nvPr/>
        </p:nvSpPr>
        <p:spPr>
          <a:xfrm>
            <a:off x="819037" y="990600"/>
            <a:ext cx="7424737" cy="400110"/>
          </a:xfrm>
          <a:prstGeom prst="rect">
            <a:avLst/>
          </a:prstGeom>
          <a:noFill/>
        </p:spPr>
        <p:txBody>
          <a:bodyPr wrap="square" rtlCol="0">
            <a:spAutoFit/>
          </a:bodyPr>
          <a:lstStyle/>
          <a:p>
            <a:pPr algn="ctr"/>
            <a:r>
              <a:rPr lang="en-US" sz="2000" b="1" dirty="0">
                <a:solidFill>
                  <a:srgbClr val="000000"/>
                </a:solidFill>
              </a:rPr>
              <a:t>ENERGY AND CLIMATE PARTNERSHIP OF THE AMERICAS</a:t>
            </a:r>
          </a:p>
        </p:txBody>
      </p:sp>
    </p:spTree>
    <p:extLst>
      <p:ext uri="{BB962C8B-B14F-4D97-AF65-F5344CB8AC3E}">
        <p14:creationId xmlns:p14="http://schemas.microsoft.com/office/powerpoint/2010/main" val="42449680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Slide Number Placeholder 3"/>
          <p:cNvSpPr>
            <a:spLocks noGrp="1"/>
          </p:cNvSpPr>
          <p:nvPr>
            <p:ph type="sldNum" sz="quarter" idx="12"/>
          </p:nvPr>
        </p:nvSpPr>
        <p:spPr>
          <a:noFill/>
        </p:spPr>
        <p:txBody>
          <a:bodyPr/>
          <a:lstStyle/>
          <a:p>
            <a:fld id="{BADBE832-DBF6-4C9B-A4A8-FDBB94F933FA}" type="slidenum">
              <a:rPr lang="en-US" smtClean="0">
                <a:solidFill>
                  <a:srgbClr val="000000"/>
                </a:solidFill>
                <a:latin typeface="Arial" pitchFamily="34" charset="0"/>
              </a:rPr>
              <a:pPr/>
              <a:t>28</a:t>
            </a:fld>
            <a:endParaRPr lang="en-US" smtClean="0">
              <a:solidFill>
                <a:srgbClr val="000000"/>
              </a:solidFill>
              <a:latin typeface="Arial" pitchFamily="34" charset="0"/>
            </a:endParaRPr>
          </a:p>
        </p:txBody>
      </p:sp>
      <p:pic>
        <p:nvPicPr>
          <p:cNvPr id="63492"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63493" name="Line 6"/>
          <p:cNvSpPr>
            <a:spLocks noChangeShapeType="1"/>
          </p:cNvSpPr>
          <p:nvPr/>
        </p:nvSpPr>
        <p:spPr bwMode="auto">
          <a:xfrm>
            <a:off x="1000125" y="509588"/>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63494"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pic>
        <p:nvPicPr>
          <p:cNvPr id="3" name="Content Placeholder 2"/>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000125" y="1371600"/>
            <a:ext cx="7403274" cy="4038600"/>
          </a:xfrm>
          <a:ln>
            <a:solidFill>
              <a:schemeClr val="tx1">
                <a:lumMod val="50000"/>
                <a:lumOff val="50000"/>
              </a:schemeClr>
            </a:solidFill>
          </a:ln>
        </p:spPr>
      </p:pic>
    </p:spTree>
    <p:extLst>
      <p:ext uri="{BB962C8B-B14F-4D97-AF65-F5344CB8AC3E}">
        <p14:creationId xmlns:p14="http://schemas.microsoft.com/office/powerpoint/2010/main" val="69089952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530"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22531" name="Slide Number Placeholder 5"/>
          <p:cNvSpPr>
            <a:spLocks noGrp="1"/>
          </p:cNvSpPr>
          <p:nvPr>
            <p:ph type="sldNum" sz="quarter" idx="12"/>
          </p:nvPr>
        </p:nvSpPr>
        <p:spPr>
          <a:noFill/>
        </p:spPr>
        <p:txBody>
          <a:bodyPr/>
          <a:lstStyle/>
          <a:p>
            <a:fld id="{7A8B1885-92FC-4224-9648-000252F6E127}" type="slidenum">
              <a:rPr lang="en-US" smtClean="0">
                <a:solidFill>
                  <a:srgbClr val="000000"/>
                </a:solidFill>
                <a:latin typeface="Arial" pitchFamily="34" charset="0"/>
              </a:rPr>
              <a:pPr/>
              <a:t>29</a:t>
            </a:fld>
            <a:endParaRPr lang="en-US" dirty="0" smtClean="0">
              <a:solidFill>
                <a:srgbClr val="000000"/>
              </a:solidFill>
              <a:latin typeface="Arial" pitchFamily="34" charset="0"/>
            </a:endParaRPr>
          </a:p>
        </p:txBody>
      </p:sp>
      <p:sp>
        <p:nvSpPr>
          <p:cNvPr id="22532" name="Rectangle 2"/>
          <p:cNvSpPr>
            <a:spLocks noGrp="1" noChangeArrowheads="1"/>
          </p:cNvSpPr>
          <p:nvPr>
            <p:ph type="title"/>
          </p:nvPr>
        </p:nvSpPr>
        <p:spPr>
          <a:xfrm>
            <a:off x="457200" y="931863"/>
            <a:ext cx="8229600" cy="654050"/>
          </a:xfrm>
        </p:spPr>
        <p:txBody>
          <a:bodyPr/>
          <a:lstStyle/>
          <a:p>
            <a:pPr eaLnBrk="1" hangingPunct="1"/>
            <a:r>
              <a:rPr lang="en-US" sz="2400" b="1" smtClean="0"/>
              <a:t>Why Urban Areas are More Economically Productive</a:t>
            </a:r>
          </a:p>
        </p:txBody>
      </p:sp>
      <p:sp>
        <p:nvSpPr>
          <p:cNvPr id="22533" name="Rectangle 3"/>
          <p:cNvSpPr>
            <a:spLocks noGrp="1" noChangeArrowheads="1"/>
          </p:cNvSpPr>
          <p:nvPr>
            <p:ph type="body" idx="1"/>
          </p:nvPr>
        </p:nvSpPr>
        <p:spPr>
          <a:xfrm>
            <a:off x="231775" y="1930400"/>
            <a:ext cx="8718550" cy="4195763"/>
          </a:xfrm>
        </p:spPr>
        <p:txBody>
          <a:bodyPr/>
          <a:lstStyle/>
          <a:p>
            <a:pPr eaLnBrk="1" hangingPunct="1">
              <a:buFontTx/>
              <a:buNone/>
            </a:pPr>
            <a:r>
              <a:rPr lang="en-US" sz="2800" smtClean="0"/>
              <a:t>They combine </a:t>
            </a:r>
            <a:r>
              <a:rPr lang="en-US" sz="2800" b="1" smtClean="0"/>
              <a:t>SPECIALIZATION</a:t>
            </a:r>
            <a:r>
              <a:rPr lang="en-US" sz="2800" smtClean="0"/>
              <a:t> and  </a:t>
            </a:r>
            <a:r>
              <a:rPr lang="en-US" sz="2800" b="1" smtClean="0"/>
              <a:t>DIVERSITY</a:t>
            </a:r>
            <a:r>
              <a:rPr lang="en-US" sz="2800" smtClean="0"/>
              <a:t>:</a:t>
            </a:r>
          </a:p>
          <a:p>
            <a:pPr eaLnBrk="1" hangingPunct="1">
              <a:buFontTx/>
              <a:buNone/>
            </a:pPr>
            <a:endParaRPr lang="en-US" sz="1000" smtClean="0"/>
          </a:p>
          <a:p>
            <a:pPr lvl="2" eaLnBrk="1" hangingPunct="1"/>
            <a:r>
              <a:rPr lang="en-US" sz="2000" smtClean="0"/>
              <a:t>the critical mass of skills and resources;</a:t>
            </a:r>
          </a:p>
          <a:p>
            <a:pPr lvl="2" eaLnBrk="1" hangingPunct="1"/>
            <a:r>
              <a:rPr lang="en-US" sz="2000" smtClean="0"/>
              <a:t>the necessary population density and concentration of market incomes; </a:t>
            </a:r>
          </a:p>
          <a:p>
            <a:pPr lvl="2" eaLnBrk="1" hangingPunct="1"/>
            <a:r>
              <a:rPr lang="en-US" sz="2000" smtClean="0"/>
              <a:t>the range of specialized knowledge and institutions; </a:t>
            </a:r>
          </a:p>
          <a:p>
            <a:pPr lvl="2" eaLnBrk="1" hangingPunct="1"/>
            <a:r>
              <a:rPr lang="en-US" sz="2000" smtClean="0"/>
              <a:t>the wide diversity of vitally needed facilities and services; </a:t>
            </a:r>
          </a:p>
          <a:p>
            <a:pPr lvl="2" eaLnBrk="1" hangingPunct="1"/>
            <a:r>
              <a:rPr lang="en-US" sz="2000" smtClean="0"/>
              <a:t>and the fully developed physical and human infrastructure that are prerequisites for new ideas, products and production methods, technological and organizational innovations, and dynamic economic growth and investment. </a:t>
            </a:r>
          </a:p>
          <a:p>
            <a:pPr algn="ctr" eaLnBrk="1" hangingPunct="1">
              <a:buFontTx/>
              <a:buNone/>
            </a:pPr>
            <a:endParaRPr lang="en-US" sz="1800" smtClean="0"/>
          </a:p>
        </p:txBody>
      </p:sp>
      <p:pic>
        <p:nvPicPr>
          <p:cNvPr id="22534"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22535"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22536"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Tree>
    <p:extLst>
      <p:ext uri="{BB962C8B-B14F-4D97-AF65-F5344CB8AC3E}">
        <p14:creationId xmlns:p14="http://schemas.microsoft.com/office/powerpoint/2010/main" val="13392681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267" name="Straight Connector 6"/>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1268" name="Slide Number Placeholder 5"/>
          <p:cNvSpPr>
            <a:spLocks noGrp="1"/>
          </p:cNvSpPr>
          <p:nvPr>
            <p:ph type="sldNum" sz="quarter" idx="12"/>
          </p:nvPr>
        </p:nvSpPr>
        <p:spPr>
          <a:noFill/>
        </p:spPr>
        <p:txBody>
          <a:bodyPr/>
          <a:lstStyle/>
          <a:p>
            <a:fld id="{7180ADE9-A278-49F3-A9BB-6872AE5A0D48}" type="slidenum">
              <a:rPr lang="en-US" smtClean="0">
                <a:solidFill>
                  <a:srgbClr val="000000"/>
                </a:solidFill>
                <a:latin typeface="Arial" pitchFamily="34" charset="0"/>
              </a:rPr>
              <a:pPr/>
              <a:t>3</a:t>
            </a:fld>
            <a:endParaRPr lang="en-US" smtClean="0">
              <a:solidFill>
                <a:srgbClr val="000000"/>
              </a:solidFill>
              <a:latin typeface="Arial" pitchFamily="34" charset="0"/>
            </a:endParaRPr>
          </a:p>
        </p:txBody>
      </p:sp>
      <p:pic>
        <p:nvPicPr>
          <p:cNvPr id="11269"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1270"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1271"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0700" y="1598478"/>
            <a:ext cx="5562600" cy="4893950"/>
          </a:xfrm>
          <a:prstGeom prst="rect">
            <a:avLst/>
          </a:prstGeom>
          <a:ln>
            <a:solidFill>
              <a:schemeClr val="tx1"/>
            </a:solidFill>
          </a:ln>
        </p:spPr>
      </p:pic>
      <p:sp>
        <p:nvSpPr>
          <p:cNvPr id="2" name="TextBox 1"/>
          <p:cNvSpPr txBox="1"/>
          <p:nvPr/>
        </p:nvSpPr>
        <p:spPr>
          <a:xfrm>
            <a:off x="0" y="685800"/>
            <a:ext cx="9144000" cy="769441"/>
          </a:xfrm>
          <a:prstGeom prst="rect">
            <a:avLst/>
          </a:prstGeom>
          <a:noFill/>
        </p:spPr>
        <p:txBody>
          <a:bodyPr wrap="square" rtlCol="0">
            <a:spAutoFit/>
          </a:bodyPr>
          <a:lstStyle/>
          <a:p>
            <a:pPr algn="ctr"/>
            <a:r>
              <a:rPr lang="en-US" sz="2200" b="1" dirty="0">
                <a:solidFill>
                  <a:srgbClr val="000000"/>
                </a:solidFill>
              </a:rPr>
              <a:t>Rio Grande do Sul: </a:t>
            </a:r>
          </a:p>
          <a:p>
            <a:pPr algn="ctr"/>
            <a:r>
              <a:rPr lang="en-US" sz="2200" b="1" dirty="0">
                <a:solidFill>
                  <a:srgbClr val="000000"/>
                </a:solidFill>
              </a:rPr>
              <a:t>Most Sustainable and Innovative Place in Latin America by 2030</a:t>
            </a:r>
          </a:p>
        </p:txBody>
      </p:sp>
    </p:spTree>
    <p:extLst>
      <p:ext uri="{BB962C8B-B14F-4D97-AF65-F5344CB8AC3E}">
        <p14:creationId xmlns:p14="http://schemas.microsoft.com/office/powerpoint/2010/main" val="167593449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602" name="Straight Connector 8"/>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25603" name="Slide Number Placeholder 3"/>
          <p:cNvSpPr>
            <a:spLocks noGrp="1"/>
          </p:cNvSpPr>
          <p:nvPr>
            <p:ph type="sldNum" sz="quarter" idx="12"/>
          </p:nvPr>
        </p:nvSpPr>
        <p:spPr>
          <a:noFill/>
        </p:spPr>
        <p:txBody>
          <a:bodyPr/>
          <a:lstStyle/>
          <a:p>
            <a:fld id="{677E9F7D-B028-458B-BE33-52CE736DA7A8}" type="slidenum">
              <a:rPr lang="en-US" smtClean="0">
                <a:solidFill>
                  <a:srgbClr val="000000"/>
                </a:solidFill>
                <a:latin typeface="Arial" pitchFamily="34" charset="0"/>
              </a:rPr>
              <a:pPr/>
              <a:t>30</a:t>
            </a:fld>
            <a:endParaRPr lang="en-US" dirty="0" smtClean="0">
              <a:solidFill>
                <a:srgbClr val="000000"/>
              </a:solidFill>
              <a:latin typeface="Arial" pitchFamily="34" charset="0"/>
            </a:endParaRPr>
          </a:p>
        </p:txBody>
      </p:sp>
      <p:sp>
        <p:nvSpPr>
          <p:cNvPr id="25604" name="Rectangle 2"/>
          <p:cNvSpPr>
            <a:spLocks noChangeArrowheads="1"/>
          </p:cNvSpPr>
          <p:nvPr/>
        </p:nvSpPr>
        <p:spPr bwMode="auto">
          <a:xfrm>
            <a:off x="457200" y="971550"/>
            <a:ext cx="8229600" cy="1074738"/>
          </a:xfrm>
          <a:prstGeom prst="rect">
            <a:avLst/>
          </a:prstGeom>
          <a:noFill/>
          <a:ln w="9525">
            <a:noFill/>
            <a:miter lim="800000"/>
            <a:headEnd/>
            <a:tailEnd/>
          </a:ln>
        </p:spPr>
        <p:txBody>
          <a:bodyPr anchor="ctr"/>
          <a:lstStyle/>
          <a:p>
            <a:pPr algn="ctr" fontAlgn="base">
              <a:spcBef>
                <a:spcPct val="0"/>
              </a:spcBef>
              <a:spcAft>
                <a:spcPct val="0"/>
              </a:spcAft>
            </a:pPr>
            <a:r>
              <a:rPr lang="en-US" sz="2800" b="1">
                <a:solidFill>
                  <a:srgbClr val="000000"/>
                </a:solidFill>
              </a:rPr>
              <a:t>Investing in Fundamental Assets and </a:t>
            </a:r>
            <a:br>
              <a:rPr lang="en-US" sz="2800" b="1">
                <a:solidFill>
                  <a:srgbClr val="000000"/>
                </a:solidFill>
              </a:rPr>
            </a:br>
            <a:r>
              <a:rPr lang="en-US" sz="2800" b="1">
                <a:solidFill>
                  <a:srgbClr val="000000"/>
                </a:solidFill>
              </a:rPr>
              <a:t> Building Dynamic Industry Networks</a:t>
            </a:r>
            <a:endParaRPr lang="en-US" b="1">
              <a:solidFill>
                <a:srgbClr val="000000"/>
              </a:solidFill>
            </a:endParaRPr>
          </a:p>
        </p:txBody>
      </p:sp>
      <p:sp>
        <p:nvSpPr>
          <p:cNvPr id="25605" name="Rectangle 3"/>
          <p:cNvSpPr>
            <a:spLocks noChangeArrowheads="1"/>
          </p:cNvSpPr>
          <p:nvPr/>
        </p:nvSpPr>
        <p:spPr bwMode="auto">
          <a:xfrm>
            <a:off x="457200" y="2133600"/>
            <a:ext cx="8229600" cy="3992563"/>
          </a:xfrm>
          <a:prstGeom prst="rect">
            <a:avLst/>
          </a:prstGeom>
          <a:noFill/>
          <a:ln w="9525">
            <a:noFill/>
            <a:miter lim="800000"/>
            <a:headEnd/>
            <a:tailEnd/>
          </a:ln>
        </p:spPr>
        <p:txBody>
          <a:bodyPr/>
          <a:lstStyle/>
          <a:p>
            <a:pPr marL="342900" indent="-342900" fontAlgn="base">
              <a:lnSpc>
                <a:spcPct val="90000"/>
              </a:lnSpc>
              <a:spcBef>
                <a:spcPct val="20000"/>
              </a:spcBef>
              <a:spcAft>
                <a:spcPct val="0"/>
              </a:spcAft>
              <a:buFontTx/>
              <a:buChar char="•"/>
            </a:pPr>
            <a:endParaRPr lang="en-US" sz="2400">
              <a:solidFill>
                <a:srgbClr val="000000"/>
              </a:solidFill>
            </a:endParaRPr>
          </a:p>
        </p:txBody>
      </p:sp>
      <p:pic>
        <p:nvPicPr>
          <p:cNvPr id="25606"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25607"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25608"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25609" name="Rectangle 7"/>
          <p:cNvSpPr>
            <a:spLocks noChangeArrowheads="1"/>
          </p:cNvSpPr>
          <p:nvPr/>
        </p:nvSpPr>
        <p:spPr bwMode="auto">
          <a:xfrm>
            <a:off x="685800" y="2362200"/>
            <a:ext cx="7924800" cy="3482975"/>
          </a:xfrm>
          <a:prstGeom prst="rect">
            <a:avLst/>
          </a:prstGeom>
          <a:noFill/>
          <a:ln w="0">
            <a:noFill/>
            <a:miter lim="800000"/>
            <a:headEnd/>
            <a:tailEnd/>
          </a:ln>
        </p:spPr>
        <p:txBody>
          <a:bodyPr lIns="36195" tIns="36195" rIns="36195" bIns="36195">
            <a:spAutoFit/>
          </a:bodyPr>
          <a:lstStyle/>
          <a:p>
            <a:pPr marL="342900" indent="-342900" fontAlgn="base">
              <a:lnSpc>
                <a:spcPct val="80000"/>
              </a:lnSpc>
              <a:spcBef>
                <a:spcPct val="20000"/>
              </a:spcBef>
              <a:spcAft>
                <a:spcPct val="0"/>
              </a:spcAft>
            </a:pPr>
            <a:r>
              <a:rPr lang="en-US" sz="2800" i="1">
                <a:solidFill>
                  <a:srgbClr val="000000"/>
                </a:solidFill>
              </a:rPr>
              <a:t>A good economic strategy consists of two key elements: </a:t>
            </a:r>
          </a:p>
          <a:p>
            <a:pPr marL="342900" indent="-342900" fontAlgn="base">
              <a:lnSpc>
                <a:spcPct val="80000"/>
              </a:lnSpc>
              <a:spcBef>
                <a:spcPts val="1200"/>
              </a:spcBef>
              <a:spcAft>
                <a:spcPct val="0"/>
              </a:spcAft>
              <a:buFont typeface="Times" pitchFamily="18" charset="0"/>
              <a:buAutoNum type="arabicParenR"/>
            </a:pPr>
            <a:r>
              <a:rPr lang="en-US" sz="2800" i="1">
                <a:solidFill>
                  <a:srgbClr val="000000"/>
                </a:solidFill>
              </a:rPr>
              <a:t> building from strength </a:t>
            </a:r>
            <a:r>
              <a:rPr lang="en-US" sz="2800">
                <a:solidFill>
                  <a:srgbClr val="000000"/>
                </a:solidFill>
              </a:rPr>
              <a:t>—</a:t>
            </a:r>
            <a:r>
              <a:rPr lang="en-US" sz="2800" i="1">
                <a:solidFill>
                  <a:srgbClr val="000000"/>
                </a:solidFill>
              </a:rPr>
              <a:t> investing in the fundamental assets and activities that make people more productive and places more valuable; </a:t>
            </a:r>
          </a:p>
          <a:p>
            <a:pPr marL="342900" indent="-342900" fontAlgn="base">
              <a:lnSpc>
                <a:spcPct val="80000"/>
              </a:lnSpc>
              <a:spcBef>
                <a:spcPts val="1200"/>
              </a:spcBef>
              <a:spcAft>
                <a:spcPct val="0"/>
              </a:spcAft>
              <a:buFont typeface="Times" pitchFamily="18" charset="0"/>
              <a:buAutoNum type="arabicParenR"/>
            </a:pPr>
            <a:r>
              <a:rPr lang="en-US" sz="2800" i="1">
                <a:solidFill>
                  <a:srgbClr val="000000"/>
                </a:solidFill>
              </a:rPr>
              <a:t> generating dynamism </a:t>
            </a:r>
            <a:r>
              <a:rPr lang="en-US" sz="2800">
                <a:solidFill>
                  <a:srgbClr val="000000"/>
                </a:solidFill>
              </a:rPr>
              <a:t>— </a:t>
            </a:r>
            <a:r>
              <a:rPr lang="en-US" sz="2800" i="1">
                <a:solidFill>
                  <a:srgbClr val="000000"/>
                </a:solidFill>
              </a:rPr>
              <a:t>promoting modern, globally competitive industry networks that accelerate the pace of innovation and growth.</a:t>
            </a:r>
            <a:r>
              <a:rPr lang="en-US" sz="2800">
                <a:solidFill>
                  <a:srgbClr val="000000"/>
                </a:solidFill>
              </a:rPr>
              <a:t> </a:t>
            </a:r>
          </a:p>
        </p:txBody>
      </p:sp>
    </p:spTree>
    <p:extLst>
      <p:ext uri="{BB962C8B-B14F-4D97-AF65-F5344CB8AC3E}">
        <p14:creationId xmlns:p14="http://schemas.microsoft.com/office/powerpoint/2010/main" val="16276393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626"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26627" name="Slide Number Placeholder 5"/>
          <p:cNvSpPr>
            <a:spLocks noGrp="1"/>
          </p:cNvSpPr>
          <p:nvPr>
            <p:ph type="sldNum" sz="quarter" idx="12"/>
          </p:nvPr>
        </p:nvSpPr>
        <p:spPr>
          <a:noFill/>
        </p:spPr>
        <p:txBody>
          <a:bodyPr/>
          <a:lstStyle/>
          <a:p>
            <a:fld id="{5B561C1D-02E9-4D59-A660-F28026DD38C9}" type="slidenum">
              <a:rPr lang="en-US" smtClean="0">
                <a:solidFill>
                  <a:srgbClr val="000000"/>
                </a:solidFill>
                <a:latin typeface="Arial" pitchFamily="34" charset="0"/>
              </a:rPr>
              <a:pPr/>
              <a:t>31</a:t>
            </a:fld>
            <a:endParaRPr lang="en-US" dirty="0" smtClean="0">
              <a:solidFill>
                <a:srgbClr val="000000"/>
              </a:solidFill>
              <a:latin typeface="Arial" pitchFamily="34" charset="0"/>
            </a:endParaRPr>
          </a:p>
        </p:txBody>
      </p:sp>
      <p:sp>
        <p:nvSpPr>
          <p:cNvPr id="26628" name="Rectangle 2"/>
          <p:cNvSpPr>
            <a:spLocks noGrp="1" noChangeArrowheads="1"/>
          </p:cNvSpPr>
          <p:nvPr>
            <p:ph type="title"/>
          </p:nvPr>
        </p:nvSpPr>
        <p:spPr>
          <a:xfrm>
            <a:off x="423863" y="779463"/>
            <a:ext cx="8218487" cy="498475"/>
          </a:xfrm>
        </p:spPr>
        <p:txBody>
          <a:bodyPr/>
          <a:lstStyle/>
          <a:p>
            <a:pPr eaLnBrk="1" hangingPunct="1"/>
            <a:r>
              <a:rPr lang="en-US" sz="2400" smtClean="0"/>
              <a:t/>
            </a:r>
            <a:br>
              <a:rPr lang="en-US" sz="2400" smtClean="0"/>
            </a:br>
            <a:r>
              <a:rPr lang="en-US" sz="2400" b="1" smtClean="0"/>
              <a:t>PEOPLE are the most vital economic asset in the world</a:t>
            </a:r>
            <a:r>
              <a:rPr lang="en-US" sz="2400" smtClean="0"/>
              <a:t> </a:t>
            </a:r>
            <a:r>
              <a:rPr lang="en-US" sz="2800" b="1" smtClean="0"/>
              <a:t/>
            </a:r>
            <a:br>
              <a:rPr lang="en-US" sz="2800" b="1" smtClean="0"/>
            </a:br>
            <a:endParaRPr lang="en-US" sz="2800" b="1" smtClean="0"/>
          </a:p>
        </p:txBody>
      </p:sp>
      <p:sp>
        <p:nvSpPr>
          <p:cNvPr id="26629" name="Rectangle 3"/>
          <p:cNvSpPr>
            <a:spLocks noGrp="1" noChangeArrowheads="1"/>
          </p:cNvSpPr>
          <p:nvPr>
            <p:ph type="body" idx="1"/>
          </p:nvPr>
        </p:nvSpPr>
        <p:spPr>
          <a:xfrm>
            <a:off x="457200" y="1163638"/>
            <a:ext cx="8229600" cy="5529262"/>
          </a:xfrm>
        </p:spPr>
        <p:txBody>
          <a:bodyPr/>
          <a:lstStyle/>
          <a:p>
            <a:pPr eaLnBrk="1" hangingPunct="1">
              <a:lnSpc>
                <a:spcPct val="80000"/>
              </a:lnSpc>
              <a:buFontTx/>
              <a:buNone/>
            </a:pPr>
            <a:endParaRPr lang="en-US" sz="1000" smtClean="0"/>
          </a:p>
          <a:p>
            <a:pPr algn="ctr" eaLnBrk="1" hangingPunct="1">
              <a:lnSpc>
                <a:spcPct val="80000"/>
              </a:lnSpc>
              <a:buFontTx/>
              <a:buNone/>
            </a:pPr>
            <a:r>
              <a:rPr lang="en-US" sz="2000" smtClean="0"/>
              <a:t>INVESTING IN FUNDAMENTAL ECONOMIC ASSETS:</a:t>
            </a:r>
          </a:p>
          <a:p>
            <a:pPr algn="ctr" eaLnBrk="1" hangingPunct="1">
              <a:lnSpc>
                <a:spcPct val="80000"/>
              </a:lnSpc>
              <a:buFontTx/>
              <a:buNone/>
            </a:pPr>
            <a:endParaRPr lang="en-US" sz="1000" smtClean="0"/>
          </a:p>
          <a:p>
            <a:pPr lvl="3" eaLnBrk="1" hangingPunct="1">
              <a:lnSpc>
                <a:spcPct val="80000"/>
              </a:lnSpc>
            </a:pPr>
            <a:r>
              <a:rPr lang="en-US" sz="2400" smtClean="0"/>
              <a:t>Transportation</a:t>
            </a:r>
          </a:p>
          <a:p>
            <a:pPr lvl="3" eaLnBrk="1" hangingPunct="1">
              <a:lnSpc>
                <a:spcPct val="80000"/>
              </a:lnSpc>
            </a:pPr>
            <a:r>
              <a:rPr lang="en-US" sz="2400" smtClean="0"/>
              <a:t>Infrastructure</a:t>
            </a:r>
          </a:p>
          <a:p>
            <a:pPr lvl="3" eaLnBrk="1" hangingPunct="1">
              <a:lnSpc>
                <a:spcPct val="80000"/>
              </a:lnSpc>
            </a:pPr>
            <a:r>
              <a:rPr lang="en-US" sz="2400" smtClean="0"/>
              <a:t>Education</a:t>
            </a:r>
          </a:p>
          <a:p>
            <a:pPr lvl="3" eaLnBrk="1" hangingPunct="1">
              <a:lnSpc>
                <a:spcPct val="80000"/>
              </a:lnSpc>
            </a:pPr>
            <a:r>
              <a:rPr lang="en-US" sz="2400" smtClean="0"/>
              <a:t>Workforce Development</a:t>
            </a:r>
          </a:p>
          <a:p>
            <a:pPr lvl="3" eaLnBrk="1" hangingPunct="1">
              <a:lnSpc>
                <a:spcPct val="80000"/>
              </a:lnSpc>
            </a:pPr>
            <a:r>
              <a:rPr lang="en-US" sz="2400" smtClean="0"/>
              <a:t>Research</a:t>
            </a:r>
          </a:p>
          <a:p>
            <a:pPr lvl="3" eaLnBrk="1" hangingPunct="1">
              <a:lnSpc>
                <a:spcPct val="80000"/>
              </a:lnSpc>
            </a:pPr>
            <a:r>
              <a:rPr lang="en-US" sz="2400" smtClean="0"/>
              <a:t>Technology</a:t>
            </a:r>
          </a:p>
          <a:p>
            <a:pPr lvl="3" eaLnBrk="1" hangingPunct="1">
              <a:lnSpc>
                <a:spcPct val="80000"/>
              </a:lnSpc>
            </a:pPr>
            <a:r>
              <a:rPr lang="en-US" sz="2400" smtClean="0"/>
              <a:t>Markets</a:t>
            </a:r>
          </a:p>
          <a:p>
            <a:pPr lvl="3" eaLnBrk="1" hangingPunct="1">
              <a:lnSpc>
                <a:spcPct val="80000"/>
              </a:lnSpc>
            </a:pPr>
            <a:r>
              <a:rPr lang="en-US" sz="2400" smtClean="0"/>
              <a:t>Capital</a:t>
            </a:r>
          </a:p>
          <a:p>
            <a:pPr lvl="3" eaLnBrk="1" hangingPunct="1">
              <a:lnSpc>
                <a:spcPct val="80000"/>
              </a:lnSpc>
            </a:pPr>
            <a:r>
              <a:rPr lang="en-US" sz="2400" smtClean="0"/>
              <a:t>Health</a:t>
            </a:r>
          </a:p>
          <a:p>
            <a:pPr lvl="3" eaLnBrk="1" hangingPunct="1">
              <a:lnSpc>
                <a:spcPct val="80000"/>
              </a:lnSpc>
            </a:pPr>
            <a:r>
              <a:rPr lang="en-US" sz="2400" smtClean="0"/>
              <a:t>Safety</a:t>
            </a:r>
          </a:p>
          <a:p>
            <a:pPr lvl="3" eaLnBrk="1" hangingPunct="1">
              <a:lnSpc>
                <a:spcPct val="80000"/>
              </a:lnSpc>
            </a:pPr>
            <a:r>
              <a:rPr lang="en-US" sz="2400" smtClean="0"/>
              <a:t>Environment and Amenities</a:t>
            </a:r>
          </a:p>
          <a:p>
            <a:pPr lvl="3" eaLnBrk="1" hangingPunct="1">
              <a:lnSpc>
                <a:spcPct val="80000"/>
              </a:lnSpc>
            </a:pPr>
            <a:r>
              <a:rPr lang="en-US" sz="2400" smtClean="0"/>
              <a:t>Culture</a:t>
            </a:r>
          </a:p>
          <a:p>
            <a:pPr lvl="3" eaLnBrk="1" hangingPunct="1">
              <a:lnSpc>
                <a:spcPct val="80000"/>
              </a:lnSpc>
            </a:pPr>
            <a:r>
              <a:rPr lang="en-US" sz="2400" smtClean="0"/>
              <a:t>Quality of Life</a:t>
            </a:r>
          </a:p>
        </p:txBody>
      </p:sp>
      <p:pic>
        <p:nvPicPr>
          <p:cNvPr id="26630"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26631"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26632"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Tree>
    <p:extLst>
      <p:ext uri="{BB962C8B-B14F-4D97-AF65-F5344CB8AC3E}">
        <p14:creationId xmlns:p14="http://schemas.microsoft.com/office/powerpoint/2010/main" val="22974124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722" name="Straight Connector 9"/>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30723" name="Slide Number Placeholder 4"/>
          <p:cNvSpPr>
            <a:spLocks noGrp="1"/>
          </p:cNvSpPr>
          <p:nvPr>
            <p:ph type="sldNum" sz="quarter" idx="12"/>
          </p:nvPr>
        </p:nvSpPr>
        <p:spPr>
          <a:noFill/>
        </p:spPr>
        <p:txBody>
          <a:bodyPr/>
          <a:lstStyle/>
          <a:p>
            <a:fld id="{E74E1A66-B883-4232-ACDC-384780CDFFC2}" type="slidenum">
              <a:rPr lang="en-US" smtClean="0">
                <a:solidFill>
                  <a:srgbClr val="000000"/>
                </a:solidFill>
                <a:latin typeface="Arial" pitchFamily="34" charset="0"/>
              </a:rPr>
              <a:pPr/>
              <a:t>32</a:t>
            </a:fld>
            <a:endParaRPr lang="en-US" dirty="0" smtClean="0">
              <a:solidFill>
                <a:srgbClr val="000000"/>
              </a:solidFill>
              <a:latin typeface="Arial" pitchFamily="34" charset="0"/>
            </a:endParaRPr>
          </a:p>
        </p:txBody>
      </p:sp>
      <p:sp>
        <p:nvSpPr>
          <p:cNvPr id="30724" name="Rectangle 2"/>
          <p:cNvSpPr>
            <a:spLocks noGrp="1" noChangeArrowheads="1"/>
          </p:cNvSpPr>
          <p:nvPr>
            <p:ph type="title"/>
          </p:nvPr>
        </p:nvSpPr>
        <p:spPr>
          <a:xfrm>
            <a:off x="457200" y="838200"/>
            <a:ext cx="8229600" cy="990600"/>
          </a:xfrm>
        </p:spPr>
        <p:txBody>
          <a:bodyPr/>
          <a:lstStyle/>
          <a:p>
            <a:pPr eaLnBrk="1" hangingPunct="1"/>
            <a:r>
              <a:rPr lang="en-US" sz="3600" b="1" dirty="0" smtClean="0"/>
              <a:t>THE VALUE OF INCLUSIVE ECONOMIC DEVELOPMENT</a:t>
            </a:r>
          </a:p>
        </p:txBody>
      </p:sp>
      <p:sp>
        <p:nvSpPr>
          <p:cNvPr id="30725" name="Rectangle 3"/>
          <p:cNvSpPr>
            <a:spLocks noChangeArrowheads="1"/>
          </p:cNvSpPr>
          <p:nvPr/>
        </p:nvSpPr>
        <p:spPr bwMode="auto">
          <a:xfrm flipV="1">
            <a:off x="685800" y="1970088"/>
            <a:ext cx="8001000" cy="3516312"/>
          </a:xfrm>
          <a:prstGeom prst="rect">
            <a:avLst/>
          </a:prstGeom>
          <a:noFill/>
          <a:ln w="9525">
            <a:noFill/>
            <a:miter lim="800000"/>
            <a:headEnd/>
            <a:tailEnd/>
          </a:ln>
        </p:spPr>
        <p:txBody>
          <a:bodyPr rot="10800000" anchor="ctr"/>
          <a:lstStyle/>
          <a:p>
            <a:pPr algn="ctr" fontAlgn="base">
              <a:spcBef>
                <a:spcPct val="0"/>
              </a:spcBef>
              <a:spcAft>
                <a:spcPct val="0"/>
              </a:spcAft>
            </a:pPr>
            <a:endParaRPr lang="en-US" sz="2000" b="1">
              <a:solidFill>
                <a:srgbClr val="000000"/>
              </a:solidFill>
            </a:endParaRPr>
          </a:p>
        </p:txBody>
      </p:sp>
      <p:sp>
        <p:nvSpPr>
          <p:cNvPr id="30726" name="Rectangle 4"/>
          <p:cNvSpPr>
            <a:spLocks noChangeArrowheads="1"/>
          </p:cNvSpPr>
          <p:nvPr/>
        </p:nvSpPr>
        <p:spPr bwMode="auto">
          <a:xfrm>
            <a:off x="457200" y="1970088"/>
            <a:ext cx="8229600" cy="620712"/>
          </a:xfrm>
          <a:prstGeom prst="rect">
            <a:avLst/>
          </a:prstGeom>
          <a:noFill/>
          <a:ln w="9525">
            <a:noFill/>
            <a:miter lim="800000"/>
            <a:headEnd/>
            <a:tailEnd/>
          </a:ln>
        </p:spPr>
        <p:txBody>
          <a:bodyPr/>
          <a:lstStyle/>
          <a:p>
            <a:pPr marL="342900" indent="-342900" fontAlgn="base">
              <a:lnSpc>
                <a:spcPct val="80000"/>
              </a:lnSpc>
              <a:spcBef>
                <a:spcPct val="20000"/>
              </a:spcBef>
              <a:spcAft>
                <a:spcPct val="0"/>
              </a:spcAft>
              <a:buFontTx/>
              <a:buChar char="•"/>
            </a:pPr>
            <a:endParaRPr lang="en-US">
              <a:solidFill>
                <a:srgbClr val="000000"/>
              </a:solidFill>
            </a:endParaRPr>
          </a:p>
        </p:txBody>
      </p:sp>
      <p:pic>
        <p:nvPicPr>
          <p:cNvPr id="30727" name="Picture 5"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30728" name="Text Box 6"/>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30729" name="Line 7"/>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30730" name="Rectangle 8"/>
          <p:cNvSpPr>
            <a:spLocks noChangeArrowheads="1"/>
          </p:cNvSpPr>
          <p:nvPr/>
        </p:nvSpPr>
        <p:spPr bwMode="auto">
          <a:xfrm>
            <a:off x="269875" y="2238375"/>
            <a:ext cx="8564563" cy="3519488"/>
          </a:xfrm>
          <a:prstGeom prst="rect">
            <a:avLst/>
          </a:prstGeom>
          <a:noFill/>
          <a:ln w="0">
            <a:noFill/>
            <a:miter lim="800000"/>
            <a:headEnd/>
            <a:tailEnd/>
          </a:ln>
        </p:spPr>
        <p:txBody>
          <a:bodyPr lIns="36195" tIns="36195" rIns="36195" bIns="36195">
            <a:spAutoFit/>
          </a:bodyPr>
          <a:lstStyle/>
          <a:p>
            <a:pPr fontAlgn="base">
              <a:spcBef>
                <a:spcPct val="20000"/>
              </a:spcBef>
              <a:spcAft>
                <a:spcPct val="0"/>
              </a:spcAft>
            </a:pPr>
            <a:r>
              <a:rPr lang="en-US" sz="3200">
                <a:solidFill>
                  <a:srgbClr val="000000"/>
                </a:solidFill>
              </a:rPr>
              <a:t>Cape Town, South Africa: “Our Golden Thread”</a:t>
            </a:r>
          </a:p>
          <a:p>
            <a:pPr fontAlgn="base">
              <a:spcBef>
                <a:spcPct val="20000"/>
              </a:spcBef>
              <a:spcAft>
                <a:spcPct val="0"/>
              </a:spcAft>
            </a:pPr>
            <a:endParaRPr lang="en-US" sz="2000">
              <a:solidFill>
                <a:srgbClr val="000000"/>
              </a:solidFill>
            </a:endParaRPr>
          </a:p>
          <a:p>
            <a:pPr algn="ctr" fontAlgn="base">
              <a:spcBef>
                <a:spcPct val="20000"/>
              </a:spcBef>
              <a:spcAft>
                <a:spcPct val="0"/>
              </a:spcAft>
            </a:pPr>
            <a:r>
              <a:rPr lang="en-US" sz="2400" b="1">
                <a:solidFill>
                  <a:srgbClr val="000000"/>
                </a:solidFill>
              </a:rPr>
              <a:t>“</a:t>
            </a:r>
            <a:r>
              <a:rPr lang="en-US" sz="2400">
                <a:solidFill>
                  <a:srgbClr val="000000"/>
                </a:solidFill>
              </a:rPr>
              <a:t>It is not a question of choosing global competitiveness or the reduction of poverty — Cape Town will achieve both or neither.  Reducing poverty will strengthen global competitiveness, and global competitiveness will permit reduction of poverty through economic growth and job creation.</a:t>
            </a:r>
            <a:r>
              <a:rPr lang="en-US" sz="2400" b="1">
                <a:solidFill>
                  <a:srgbClr val="000000"/>
                </a:solidFill>
              </a:rPr>
              <a:t>”</a:t>
            </a:r>
          </a:p>
          <a:p>
            <a:pPr fontAlgn="base">
              <a:spcBef>
                <a:spcPct val="20000"/>
              </a:spcBef>
              <a:spcAft>
                <a:spcPct val="0"/>
              </a:spcAft>
            </a:pPr>
            <a:endParaRPr lang="en-US" sz="1600">
              <a:solidFill>
                <a:srgbClr val="000000"/>
              </a:solidFill>
            </a:endParaRPr>
          </a:p>
        </p:txBody>
      </p:sp>
    </p:spTree>
    <p:extLst>
      <p:ext uri="{BB962C8B-B14F-4D97-AF65-F5344CB8AC3E}">
        <p14:creationId xmlns:p14="http://schemas.microsoft.com/office/powerpoint/2010/main" val="83380738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746" name="Straight Connector 6"/>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31747" name="Slide Number Placeholder 5"/>
          <p:cNvSpPr>
            <a:spLocks noGrp="1"/>
          </p:cNvSpPr>
          <p:nvPr>
            <p:ph type="sldNum" sz="quarter" idx="12"/>
          </p:nvPr>
        </p:nvSpPr>
        <p:spPr>
          <a:noFill/>
        </p:spPr>
        <p:txBody>
          <a:bodyPr/>
          <a:lstStyle/>
          <a:p>
            <a:fld id="{37173BCC-35C7-4CC3-B920-36BECD939650}" type="slidenum">
              <a:rPr lang="en-US" smtClean="0">
                <a:solidFill>
                  <a:srgbClr val="000000"/>
                </a:solidFill>
                <a:latin typeface="Arial" pitchFamily="34" charset="0"/>
              </a:rPr>
              <a:pPr/>
              <a:t>33</a:t>
            </a:fld>
            <a:endParaRPr lang="en-US" dirty="0" smtClean="0">
              <a:solidFill>
                <a:srgbClr val="000000"/>
              </a:solidFill>
              <a:latin typeface="Arial" pitchFamily="34" charset="0"/>
            </a:endParaRPr>
          </a:p>
        </p:txBody>
      </p:sp>
      <p:sp>
        <p:nvSpPr>
          <p:cNvPr id="31748" name="Rectangle 3"/>
          <p:cNvSpPr>
            <a:spLocks noGrp="1" noChangeArrowheads="1"/>
          </p:cNvSpPr>
          <p:nvPr>
            <p:ph type="body" idx="1"/>
          </p:nvPr>
        </p:nvSpPr>
        <p:spPr>
          <a:xfrm>
            <a:off x="693738" y="1047750"/>
            <a:ext cx="7993062" cy="5300663"/>
          </a:xfrm>
        </p:spPr>
        <p:txBody>
          <a:bodyPr/>
          <a:lstStyle/>
          <a:p>
            <a:pPr algn="ctr" eaLnBrk="1" hangingPunct="1">
              <a:lnSpc>
                <a:spcPct val="90000"/>
              </a:lnSpc>
              <a:buFontTx/>
              <a:buNone/>
            </a:pPr>
            <a:r>
              <a:rPr lang="en-US" sz="2800" b="1" smtClean="0">
                <a:cs typeface="Arial" pitchFamily="34" charset="0"/>
              </a:rPr>
              <a:t>1998 WASHINGTON, DC ECONOMIC PLAN</a:t>
            </a:r>
          </a:p>
          <a:p>
            <a:pPr algn="ctr" eaLnBrk="1" hangingPunct="1">
              <a:lnSpc>
                <a:spcPct val="90000"/>
              </a:lnSpc>
              <a:buFontTx/>
              <a:buNone/>
            </a:pPr>
            <a:r>
              <a:rPr lang="en-US" sz="2800" b="1" smtClean="0">
                <a:cs typeface="Arial" pitchFamily="34" charset="0"/>
              </a:rPr>
              <a:t>3-PART STRATEGIC FRAMEWORK</a:t>
            </a:r>
          </a:p>
          <a:p>
            <a:pPr eaLnBrk="1" hangingPunct="1">
              <a:lnSpc>
                <a:spcPct val="90000"/>
              </a:lnSpc>
              <a:buFontTx/>
              <a:buNone/>
            </a:pPr>
            <a:endParaRPr lang="en-US" sz="2400" b="1" smtClean="0">
              <a:cs typeface="Arial" pitchFamily="34" charset="0"/>
            </a:endParaRPr>
          </a:p>
          <a:p>
            <a:pPr eaLnBrk="1" hangingPunct="1">
              <a:lnSpc>
                <a:spcPct val="90000"/>
              </a:lnSpc>
              <a:buFontTx/>
              <a:buNone/>
            </a:pPr>
            <a:r>
              <a:rPr lang="en-US" sz="2400" b="1" smtClean="0">
                <a:cs typeface="Arial" pitchFamily="34" charset="0"/>
              </a:rPr>
              <a:t>STRATEGIC INDUSTRIES</a:t>
            </a:r>
          </a:p>
          <a:p>
            <a:pPr eaLnBrk="1" hangingPunct="1">
              <a:lnSpc>
                <a:spcPct val="90000"/>
              </a:lnSpc>
            </a:pPr>
            <a:r>
              <a:rPr lang="en-US" sz="2000" b="1" smtClean="0">
                <a:cs typeface="Arial" pitchFamily="34" charset="0"/>
              </a:rPr>
              <a:t>Industry Networks</a:t>
            </a:r>
          </a:p>
          <a:p>
            <a:pPr eaLnBrk="1" hangingPunct="1">
              <a:lnSpc>
                <a:spcPct val="90000"/>
              </a:lnSpc>
            </a:pPr>
            <a:r>
              <a:rPr lang="en-US" sz="2000" b="1" smtClean="0">
                <a:cs typeface="Arial" pitchFamily="34" charset="0"/>
              </a:rPr>
              <a:t>Growing Businesses and Jobs across the Private Sector</a:t>
            </a:r>
          </a:p>
          <a:p>
            <a:pPr eaLnBrk="1" hangingPunct="1">
              <a:lnSpc>
                <a:spcPct val="90000"/>
              </a:lnSpc>
              <a:buFontTx/>
              <a:buNone/>
            </a:pPr>
            <a:endParaRPr lang="en-US" sz="2400" b="1" smtClean="0">
              <a:cs typeface="Arial" pitchFamily="34" charset="0"/>
            </a:endParaRPr>
          </a:p>
          <a:p>
            <a:pPr eaLnBrk="1" hangingPunct="1">
              <a:lnSpc>
                <a:spcPct val="90000"/>
              </a:lnSpc>
              <a:buFontTx/>
              <a:buNone/>
            </a:pPr>
            <a:r>
              <a:rPr lang="en-US" sz="2400" b="1" smtClean="0">
                <a:cs typeface="Arial" pitchFamily="34" charset="0"/>
              </a:rPr>
              <a:t>STRATEGIC POPULATIONS</a:t>
            </a:r>
          </a:p>
          <a:p>
            <a:pPr eaLnBrk="1" hangingPunct="1">
              <a:lnSpc>
                <a:spcPct val="90000"/>
              </a:lnSpc>
            </a:pPr>
            <a:r>
              <a:rPr lang="en-US" sz="2000" b="1" smtClean="0">
                <a:cs typeface="Arial" pitchFamily="34" charset="0"/>
              </a:rPr>
              <a:t>Workforce Development</a:t>
            </a:r>
          </a:p>
          <a:p>
            <a:pPr eaLnBrk="1" hangingPunct="1">
              <a:lnSpc>
                <a:spcPct val="90000"/>
              </a:lnSpc>
            </a:pPr>
            <a:r>
              <a:rPr lang="en-US" sz="2000" b="1" smtClean="0">
                <a:cs typeface="Arial" pitchFamily="34" charset="0"/>
              </a:rPr>
              <a:t>Attracting and Retaining Residents</a:t>
            </a:r>
          </a:p>
          <a:p>
            <a:pPr eaLnBrk="1" hangingPunct="1">
              <a:lnSpc>
                <a:spcPct val="90000"/>
              </a:lnSpc>
              <a:buFontTx/>
              <a:buNone/>
            </a:pPr>
            <a:endParaRPr lang="en-US" sz="2400" b="1" smtClean="0">
              <a:cs typeface="Arial" pitchFamily="34" charset="0"/>
            </a:endParaRPr>
          </a:p>
          <a:p>
            <a:pPr eaLnBrk="1" hangingPunct="1">
              <a:lnSpc>
                <a:spcPct val="90000"/>
              </a:lnSpc>
              <a:buFontTx/>
              <a:buNone/>
            </a:pPr>
            <a:r>
              <a:rPr lang="en-US" sz="2400" b="1" smtClean="0">
                <a:cs typeface="Arial" pitchFamily="34" charset="0"/>
              </a:rPr>
              <a:t>STRATEGIC AREAS</a:t>
            </a:r>
          </a:p>
          <a:p>
            <a:pPr eaLnBrk="1" hangingPunct="1">
              <a:lnSpc>
                <a:spcPct val="90000"/>
              </a:lnSpc>
            </a:pPr>
            <a:r>
              <a:rPr lang="en-US" sz="2000" b="1" smtClean="0">
                <a:cs typeface="Arial" pitchFamily="34" charset="0"/>
              </a:rPr>
              <a:t>Downtown</a:t>
            </a:r>
          </a:p>
          <a:p>
            <a:pPr eaLnBrk="1" hangingPunct="1">
              <a:lnSpc>
                <a:spcPct val="90000"/>
              </a:lnSpc>
            </a:pPr>
            <a:r>
              <a:rPr lang="en-US" sz="2000" b="1" smtClean="0">
                <a:cs typeface="Arial" pitchFamily="34" charset="0"/>
              </a:rPr>
              <a:t>Neighborhoods</a:t>
            </a:r>
          </a:p>
          <a:p>
            <a:pPr algn="ctr" eaLnBrk="1" hangingPunct="1">
              <a:lnSpc>
                <a:spcPct val="90000"/>
              </a:lnSpc>
              <a:buFontTx/>
              <a:buNone/>
            </a:pPr>
            <a:endParaRPr lang="en-US" b="1" smtClean="0">
              <a:cs typeface="Arial" pitchFamily="34" charset="0"/>
            </a:endParaRPr>
          </a:p>
          <a:p>
            <a:pPr algn="ctr" eaLnBrk="1" hangingPunct="1">
              <a:lnSpc>
                <a:spcPct val="90000"/>
              </a:lnSpc>
              <a:buFontTx/>
              <a:buNone/>
            </a:pPr>
            <a:endParaRPr lang="en-US" b="1" smtClean="0">
              <a:cs typeface="Arial" pitchFamily="34" charset="0"/>
            </a:endParaRPr>
          </a:p>
          <a:p>
            <a:pPr algn="ctr" eaLnBrk="1" hangingPunct="1">
              <a:lnSpc>
                <a:spcPct val="90000"/>
              </a:lnSpc>
              <a:buFontTx/>
              <a:buNone/>
            </a:pPr>
            <a:endParaRPr lang="en-US" sz="2400" b="1" smtClean="0">
              <a:cs typeface="Arial" pitchFamily="34" charset="0"/>
            </a:endParaRPr>
          </a:p>
          <a:p>
            <a:pPr eaLnBrk="1" hangingPunct="1">
              <a:lnSpc>
                <a:spcPct val="90000"/>
              </a:lnSpc>
            </a:pPr>
            <a:endParaRPr lang="en-US" sz="800" smtClean="0">
              <a:cs typeface="Arial" pitchFamily="34" charset="0"/>
            </a:endParaRPr>
          </a:p>
        </p:txBody>
      </p:sp>
      <p:pic>
        <p:nvPicPr>
          <p:cNvPr id="31749"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31750"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31751"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Tree>
    <p:extLst>
      <p:ext uri="{BB962C8B-B14F-4D97-AF65-F5344CB8AC3E}">
        <p14:creationId xmlns:p14="http://schemas.microsoft.com/office/powerpoint/2010/main" val="89044670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7890"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37891" name="Slide Number Placeholder 5"/>
          <p:cNvSpPr>
            <a:spLocks noGrp="1"/>
          </p:cNvSpPr>
          <p:nvPr>
            <p:ph type="sldNum" sz="quarter" idx="12"/>
          </p:nvPr>
        </p:nvSpPr>
        <p:spPr>
          <a:noFill/>
        </p:spPr>
        <p:txBody>
          <a:bodyPr/>
          <a:lstStyle/>
          <a:p>
            <a:fld id="{3CE70964-8AA4-44DC-AB70-C5FDB0C54980}" type="slidenum">
              <a:rPr lang="en-US" smtClean="0">
                <a:solidFill>
                  <a:srgbClr val="000000"/>
                </a:solidFill>
                <a:latin typeface="Arial" pitchFamily="34" charset="0"/>
              </a:rPr>
              <a:pPr/>
              <a:t>34</a:t>
            </a:fld>
            <a:endParaRPr lang="en-US" dirty="0" smtClean="0">
              <a:solidFill>
                <a:srgbClr val="000000"/>
              </a:solidFill>
              <a:latin typeface="Arial" pitchFamily="34" charset="0"/>
            </a:endParaRPr>
          </a:p>
        </p:txBody>
      </p:sp>
      <p:sp>
        <p:nvSpPr>
          <p:cNvPr id="37892" name="Rectangle 2"/>
          <p:cNvSpPr>
            <a:spLocks noGrp="1" noChangeArrowheads="1"/>
          </p:cNvSpPr>
          <p:nvPr>
            <p:ph type="title"/>
          </p:nvPr>
        </p:nvSpPr>
        <p:spPr>
          <a:xfrm>
            <a:off x="457200" y="838200"/>
            <a:ext cx="8229600" cy="439738"/>
          </a:xfrm>
        </p:spPr>
        <p:txBody>
          <a:bodyPr/>
          <a:lstStyle/>
          <a:p>
            <a:pPr eaLnBrk="1" hangingPunct="1"/>
            <a:r>
              <a:rPr lang="en-US" sz="2400" b="1" smtClean="0"/>
              <a:t>Sustainability in Business</a:t>
            </a:r>
          </a:p>
        </p:txBody>
      </p:sp>
      <p:pic>
        <p:nvPicPr>
          <p:cNvPr id="37893"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37894"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37895" name="Line 6"/>
          <p:cNvSpPr>
            <a:spLocks noChangeShapeType="1"/>
          </p:cNvSpPr>
          <p:nvPr/>
        </p:nvSpPr>
        <p:spPr bwMode="auto">
          <a:xfrm>
            <a:off x="962025" y="509588"/>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37896" name="Content Placeholder 3" descr="J7z7.jpg"/>
          <p:cNvPicPr>
            <a:picLocks noChangeAspect="1"/>
          </p:cNvPicPr>
          <p:nvPr/>
        </p:nvPicPr>
        <p:blipFill>
          <a:blip r:embed="rId4" cstate="print"/>
          <a:srcRect/>
          <a:stretch>
            <a:fillRect/>
          </a:stretch>
        </p:blipFill>
        <p:spPr bwMode="auto">
          <a:xfrm>
            <a:off x="2728913" y="1316038"/>
            <a:ext cx="3440112" cy="5227637"/>
          </a:xfrm>
          <a:prstGeom prst="rect">
            <a:avLst/>
          </a:prstGeom>
          <a:noFill/>
          <a:ln w="12700">
            <a:solidFill>
              <a:schemeClr val="tx1"/>
            </a:solidFill>
            <a:miter lim="800000"/>
            <a:headEnd/>
            <a:tailEnd/>
          </a:ln>
        </p:spPr>
      </p:pic>
    </p:spTree>
    <p:extLst>
      <p:ext uri="{BB962C8B-B14F-4D97-AF65-F5344CB8AC3E}">
        <p14:creationId xmlns:p14="http://schemas.microsoft.com/office/powerpoint/2010/main" val="79051315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410"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7411" name="Slide Number Placeholder 5"/>
          <p:cNvSpPr>
            <a:spLocks noGrp="1"/>
          </p:cNvSpPr>
          <p:nvPr>
            <p:ph type="sldNum" sz="quarter" idx="12"/>
          </p:nvPr>
        </p:nvSpPr>
        <p:spPr>
          <a:noFill/>
        </p:spPr>
        <p:txBody>
          <a:bodyPr/>
          <a:lstStyle/>
          <a:p>
            <a:fld id="{A58DB6D8-511B-45A2-BCBB-F8C9C9DC303E}" type="slidenum">
              <a:rPr lang="en-US" smtClean="0">
                <a:solidFill>
                  <a:srgbClr val="000000"/>
                </a:solidFill>
                <a:latin typeface="Arial" pitchFamily="34" charset="0"/>
              </a:rPr>
              <a:pPr/>
              <a:t>35</a:t>
            </a:fld>
            <a:endParaRPr lang="en-US" dirty="0" smtClean="0">
              <a:solidFill>
                <a:srgbClr val="000000"/>
              </a:solidFill>
              <a:latin typeface="Arial" pitchFamily="34" charset="0"/>
            </a:endParaRPr>
          </a:p>
        </p:txBody>
      </p:sp>
      <p:pic>
        <p:nvPicPr>
          <p:cNvPr id="17414"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7415"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b="1">
              <a:solidFill>
                <a:srgbClr val="000000"/>
              </a:solidFill>
              <a:latin typeface="Tahoma" pitchFamily="34" charset="0"/>
            </a:endParaRPr>
          </a:p>
        </p:txBody>
      </p:sp>
      <p:sp>
        <p:nvSpPr>
          <p:cNvPr id="17416"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3" name="Content Placeholder 2"/>
          <p:cNvSpPr>
            <a:spLocks noGrp="1"/>
          </p:cNvSpPr>
          <p:nvPr>
            <p:ph idx="1"/>
          </p:nvPr>
        </p:nvSpPr>
        <p:spPr>
          <a:xfrm>
            <a:off x="571500" y="1752600"/>
            <a:ext cx="8115300" cy="4800600"/>
          </a:xfrm>
        </p:spPr>
        <p:txBody>
          <a:bodyPr/>
          <a:lstStyle/>
          <a:p>
            <a:pPr marL="0" indent="0">
              <a:buNone/>
            </a:pPr>
            <a:r>
              <a:rPr lang="en-US" sz="2800" dirty="0" smtClean="0"/>
              <a:t>“Over </a:t>
            </a:r>
            <a:r>
              <a:rPr lang="en-US" sz="2800" dirty="0"/>
              <a:t>the long term, places with strong, distinctive identities are more likely to prosper than places without them. Every place must identify its strongest, most distinctive features and develop them or run the risk of being all things to all persons and nothing special to </a:t>
            </a:r>
            <a:r>
              <a:rPr lang="en-US" sz="2800" dirty="0" smtClean="0"/>
              <a:t>any. […] Livability </a:t>
            </a:r>
            <a:r>
              <a:rPr lang="en-US" sz="2800" dirty="0"/>
              <a:t>is not a middle class luxury. It is an economic imperative</a:t>
            </a:r>
            <a:r>
              <a:rPr lang="en-US" sz="2800" dirty="0" smtClean="0"/>
              <a:t>.”</a:t>
            </a:r>
          </a:p>
          <a:p>
            <a:pPr marL="0" indent="0">
              <a:spcBef>
                <a:spcPts val="2400"/>
              </a:spcBef>
              <a:buNone/>
            </a:pPr>
            <a:r>
              <a:rPr lang="en-US" sz="2400" i="1" dirty="0" smtClean="0"/>
              <a:t>MIT Economics Professor Robert M. Solow</a:t>
            </a:r>
          </a:p>
          <a:p>
            <a:pPr marL="0" indent="0">
              <a:buNone/>
            </a:pPr>
            <a:r>
              <a:rPr lang="en-US" sz="2400" i="1" dirty="0" smtClean="0"/>
              <a:t>Winner of the 1987 Nobel Prize in Economic Sciences</a:t>
            </a:r>
            <a:endParaRPr lang="en-US" sz="2400" i="1" dirty="0"/>
          </a:p>
          <a:p>
            <a:endParaRPr lang="en-US" sz="2800" dirty="0"/>
          </a:p>
        </p:txBody>
      </p:sp>
      <p:sp>
        <p:nvSpPr>
          <p:cNvPr id="11" name="Rectangle 4"/>
          <p:cNvSpPr>
            <a:spLocks noGrp="1" noChangeArrowheads="1"/>
          </p:cNvSpPr>
          <p:nvPr>
            <p:ph type="title"/>
          </p:nvPr>
        </p:nvSpPr>
        <p:spPr bwMode="auto">
          <a:xfrm>
            <a:off x="457200" y="685800"/>
            <a:ext cx="8229600" cy="1066800"/>
          </a:xfrm>
          <a:prstGeom prst="rect">
            <a:avLst/>
          </a:prstGeom>
          <a:noFill/>
          <a:ln w="9525">
            <a:noFill/>
            <a:miter lim="800000"/>
            <a:headEnd/>
            <a:tailEnd/>
          </a:ln>
          <a:effectLst/>
        </p:spPr>
        <p:txBody>
          <a:bodyPr anchor="ctr"/>
          <a:lstStyle/>
          <a:p>
            <a:pPr algn="ctr" fontAlgn="base">
              <a:spcBef>
                <a:spcPct val="0"/>
              </a:spcBef>
              <a:spcAft>
                <a:spcPct val="0"/>
              </a:spcAft>
            </a:pPr>
            <a:r>
              <a:rPr lang="en-US" sz="3600" dirty="0" smtClean="0">
                <a:solidFill>
                  <a:schemeClr val="tx1"/>
                </a:solidFill>
              </a:rPr>
              <a:t>The Economic Value of Quality </a:t>
            </a:r>
            <a:r>
              <a:rPr lang="en-US" sz="3600" dirty="0">
                <a:solidFill>
                  <a:schemeClr val="tx1"/>
                </a:solidFill>
              </a:rPr>
              <a:t>of </a:t>
            </a:r>
            <a:r>
              <a:rPr lang="en-US" sz="3600" dirty="0" smtClean="0">
                <a:solidFill>
                  <a:schemeClr val="tx1"/>
                </a:solidFill>
              </a:rPr>
              <a:t>Life</a:t>
            </a:r>
            <a:endParaRPr lang="en-US" sz="3600" dirty="0">
              <a:solidFill>
                <a:schemeClr val="tx1"/>
              </a:solidFill>
            </a:endParaRPr>
          </a:p>
        </p:txBody>
      </p:sp>
    </p:spTree>
    <p:extLst>
      <p:ext uri="{BB962C8B-B14F-4D97-AF65-F5344CB8AC3E}">
        <p14:creationId xmlns:p14="http://schemas.microsoft.com/office/powerpoint/2010/main" val="19327489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57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24579" name="Slide Number Placeholder 5"/>
          <p:cNvSpPr>
            <a:spLocks noGrp="1"/>
          </p:cNvSpPr>
          <p:nvPr>
            <p:ph type="sldNum" sz="quarter" idx="12"/>
          </p:nvPr>
        </p:nvSpPr>
        <p:spPr>
          <a:noFill/>
        </p:spPr>
        <p:txBody>
          <a:bodyPr/>
          <a:lstStyle/>
          <a:p>
            <a:fld id="{E482172E-C445-4F29-8D51-5445C3A8D75F}" type="slidenum">
              <a:rPr lang="en-US" smtClean="0">
                <a:solidFill>
                  <a:srgbClr val="000000"/>
                </a:solidFill>
                <a:latin typeface="Arial" pitchFamily="34" charset="0"/>
              </a:rPr>
              <a:pPr/>
              <a:t>36</a:t>
            </a:fld>
            <a:endParaRPr lang="en-US" dirty="0" smtClean="0">
              <a:solidFill>
                <a:srgbClr val="000000"/>
              </a:solidFill>
              <a:latin typeface="Arial" pitchFamily="34" charset="0"/>
            </a:endParaRPr>
          </a:p>
        </p:txBody>
      </p:sp>
      <p:pic>
        <p:nvPicPr>
          <p:cNvPr id="24582"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24583"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24584"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785" r="3158" b="37953"/>
          <a:stretch/>
        </p:blipFill>
        <p:spPr>
          <a:xfrm>
            <a:off x="170694" y="1676400"/>
            <a:ext cx="8799135" cy="3505200"/>
          </a:xfrm>
          <a:prstGeom prst="rect">
            <a:avLst/>
          </a:prstGeom>
          <a:ln>
            <a:solidFill>
              <a:schemeClr val="tx1">
                <a:lumMod val="50000"/>
                <a:lumOff val="50000"/>
              </a:schemeClr>
            </a:solidFill>
          </a:ln>
        </p:spPr>
      </p:pic>
    </p:spTree>
    <p:extLst>
      <p:ext uri="{BB962C8B-B14F-4D97-AF65-F5344CB8AC3E}">
        <p14:creationId xmlns:p14="http://schemas.microsoft.com/office/powerpoint/2010/main" val="329361894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57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24579" name="Slide Number Placeholder 5"/>
          <p:cNvSpPr>
            <a:spLocks noGrp="1"/>
          </p:cNvSpPr>
          <p:nvPr>
            <p:ph type="sldNum" sz="quarter" idx="12"/>
          </p:nvPr>
        </p:nvSpPr>
        <p:spPr>
          <a:noFill/>
        </p:spPr>
        <p:txBody>
          <a:bodyPr/>
          <a:lstStyle/>
          <a:p>
            <a:fld id="{E482172E-C445-4F29-8D51-5445C3A8D75F}" type="slidenum">
              <a:rPr lang="en-US" smtClean="0">
                <a:solidFill>
                  <a:srgbClr val="000000"/>
                </a:solidFill>
                <a:latin typeface="Arial" pitchFamily="34" charset="0"/>
              </a:rPr>
              <a:pPr/>
              <a:t>37</a:t>
            </a:fld>
            <a:endParaRPr lang="en-US" dirty="0" smtClean="0">
              <a:solidFill>
                <a:srgbClr val="000000"/>
              </a:solidFill>
              <a:latin typeface="Arial" pitchFamily="34" charset="0"/>
            </a:endParaRPr>
          </a:p>
        </p:txBody>
      </p:sp>
      <p:sp>
        <p:nvSpPr>
          <p:cNvPr id="24580" name="Rectangle 2"/>
          <p:cNvSpPr>
            <a:spLocks noGrp="1" noChangeArrowheads="1"/>
          </p:cNvSpPr>
          <p:nvPr>
            <p:ph type="title"/>
          </p:nvPr>
        </p:nvSpPr>
        <p:spPr>
          <a:xfrm>
            <a:off x="457200" y="1123950"/>
            <a:ext cx="8229600" cy="1806575"/>
          </a:xfrm>
        </p:spPr>
        <p:txBody>
          <a:bodyPr/>
          <a:lstStyle/>
          <a:p>
            <a:pPr eaLnBrk="1" hangingPunct="1"/>
            <a:r>
              <a:rPr lang="en-US" sz="3200" b="1" smtClean="0"/>
              <a:t>METROPOLITAN ECONOMIC STRATEGY</a:t>
            </a:r>
            <a:br>
              <a:rPr lang="en-US" sz="3200" b="1" smtClean="0"/>
            </a:br>
            <a:r>
              <a:rPr lang="en-US" sz="3200" b="1" smtClean="0">
                <a:solidFill>
                  <a:srgbClr val="FF0000"/>
                </a:solidFill>
              </a:rPr>
              <a:t/>
            </a:r>
            <a:br>
              <a:rPr lang="en-US" sz="3200" b="1" smtClean="0">
                <a:solidFill>
                  <a:srgbClr val="FF0000"/>
                </a:solidFill>
              </a:rPr>
            </a:br>
            <a:r>
              <a:rPr lang="en-US" sz="3200" b="1" smtClean="0">
                <a:solidFill>
                  <a:srgbClr val="FF0000"/>
                </a:solidFill>
              </a:rPr>
              <a:t> TWO TYPES OF MOTIVATION</a:t>
            </a:r>
          </a:p>
        </p:txBody>
      </p:sp>
      <p:sp>
        <p:nvSpPr>
          <p:cNvPr id="24581" name="Rectangle 3"/>
          <p:cNvSpPr>
            <a:spLocks noGrp="1" noChangeArrowheads="1"/>
          </p:cNvSpPr>
          <p:nvPr>
            <p:ph type="body" idx="1"/>
          </p:nvPr>
        </p:nvSpPr>
        <p:spPr>
          <a:xfrm>
            <a:off x="885825" y="2622550"/>
            <a:ext cx="6950075" cy="3503613"/>
          </a:xfrm>
        </p:spPr>
        <p:txBody>
          <a:bodyPr/>
          <a:lstStyle/>
          <a:p>
            <a:pPr lvl="4" eaLnBrk="1" hangingPunct="1">
              <a:buFontTx/>
              <a:buNone/>
            </a:pPr>
            <a:endParaRPr lang="en-US" dirty="0" smtClean="0"/>
          </a:p>
          <a:p>
            <a:pPr lvl="4" eaLnBrk="1" hangingPunct="1">
              <a:buFontTx/>
              <a:buNone/>
            </a:pPr>
            <a:endParaRPr lang="en-US" dirty="0" smtClean="0"/>
          </a:p>
          <a:p>
            <a:pPr eaLnBrk="1" hangingPunct="1">
              <a:buFontTx/>
              <a:buNone/>
            </a:pPr>
            <a:r>
              <a:rPr lang="en-US" sz="3600" b="1" dirty="0" smtClean="0">
                <a:solidFill>
                  <a:srgbClr val="000099"/>
                </a:solidFill>
                <a:latin typeface="Arial Black" pitchFamily="34" charset="0"/>
              </a:rPr>
              <a:t>Crisis:</a:t>
            </a:r>
            <a:r>
              <a:rPr lang="en-US" dirty="0" smtClean="0">
                <a:solidFill>
                  <a:srgbClr val="000099"/>
                </a:solidFill>
                <a:latin typeface="Arial Black" pitchFamily="34" charset="0"/>
              </a:rPr>
              <a:t> </a:t>
            </a:r>
            <a:r>
              <a:rPr lang="en-US" dirty="0" smtClean="0"/>
              <a:t>Barcelona, Singapore</a:t>
            </a:r>
          </a:p>
          <a:p>
            <a:pPr eaLnBrk="1" hangingPunct="1">
              <a:buFontTx/>
              <a:buNone/>
            </a:pPr>
            <a:endParaRPr lang="en-US" dirty="0" smtClean="0"/>
          </a:p>
          <a:p>
            <a:pPr eaLnBrk="1" hangingPunct="1">
              <a:buFontTx/>
              <a:buNone/>
            </a:pPr>
            <a:r>
              <a:rPr lang="en-US" sz="3600" b="1" dirty="0" smtClean="0">
                <a:solidFill>
                  <a:srgbClr val="008000"/>
                </a:solidFill>
                <a:latin typeface="Arial Black" pitchFamily="34" charset="0"/>
              </a:rPr>
              <a:t>Opportunity:</a:t>
            </a:r>
            <a:r>
              <a:rPr lang="en-US" dirty="0" smtClean="0">
                <a:solidFill>
                  <a:srgbClr val="008000"/>
                </a:solidFill>
                <a:latin typeface="Arial Black" pitchFamily="34" charset="0"/>
              </a:rPr>
              <a:t> </a:t>
            </a:r>
            <a:r>
              <a:rPr lang="en-US" dirty="0" smtClean="0"/>
              <a:t>Shanghai, Austin</a:t>
            </a:r>
          </a:p>
        </p:txBody>
      </p:sp>
      <p:pic>
        <p:nvPicPr>
          <p:cNvPr id="24582"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24583"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24584"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Tree>
    <p:extLst>
      <p:ext uri="{BB962C8B-B14F-4D97-AF65-F5344CB8AC3E}">
        <p14:creationId xmlns:p14="http://schemas.microsoft.com/office/powerpoint/2010/main" val="311359301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770"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32771" name="Slide Number Placeholder 5"/>
          <p:cNvSpPr>
            <a:spLocks noGrp="1"/>
          </p:cNvSpPr>
          <p:nvPr>
            <p:ph type="sldNum" sz="quarter" idx="12"/>
          </p:nvPr>
        </p:nvSpPr>
        <p:spPr>
          <a:noFill/>
        </p:spPr>
        <p:txBody>
          <a:bodyPr/>
          <a:lstStyle/>
          <a:p>
            <a:fld id="{82772BFB-8660-4CF5-B963-BC743A760DEC}" type="slidenum">
              <a:rPr lang="en-US" smtClean="0">
                <a:solidFill>
                  <a:srgbClr val="000000"/>
                </a:solidFill>
                <a:latin typeface="Arial" pitchFamily="34" charset="0"/>
              </a:rPr>
              <a:pPr/>
              <a:t>38</a:t>
            </a:fld>
            <a:endParaRPr lang="en-US" dirty="0" smtClean="0">
              <a:solidFill>
                <a:srgbClr val="000000"/>
              </a:solidFill>
              <a:latin typeface="Arial" pitchFamily="34" charset="0"/>
            </a:endParaRPr>
          </a:p>
        </p:txBody>
      </p:sp>
      <p:sp>
        <p:nvSpPr>
          <p:cNvPr id="32772" name="Rectangle 2"/>
          <p:cNvSpPr>
            <a:spLocks noGrp="1" noChangeArrowheads="1"/>
          </p:cNvSpPr>
          <p:nvPr>
            <p:ph type="title"/>
          </p:nvPr>
        </p:nvSpPr>
        <p:spPr>
          <a:xfrm>
            <a:off x="309563" y="779463"/>
            <a:ext cx="8564562" cy="612775"/>
          </a:xfrm>
        </p:spPr>
        <p:txBody>
          <a:bodyPr/>
          <a:lstStyle/>
          <a:p>
            <a:pPr eaLnBrk="1" hangingPunct="1"/>
            <a:r>
              <a:rPr lang="en-US" sz="2800" b="1" smtClean="0"/>
              <a:t>KEY LESSONS FOR ECONOMIC DEVELOPMENT </a:t>
            </a:r>
          </a:p>
        </p:txBody>
      </p:sp>
      <p:sp>
        <p:nvSpPr>
          <p:cNvPr id="24580" name="Rectangle 3"/>
          <p:cNvSpPr>
            <a:spLocks noGrp="1" noChangeArrowheads="1"/>
          </p:cNvSpPr>
          <p:nvPr>
            <p:ph type="body" idx="1"/>
          </p:nvPr>
        </p:nvSpPr>
        <p:spPr>
          <a:xfrm>
            <a:off x="461963" y="1547813"/>
            <a:ext cx="8412162" cy="4800600"/>
          </a:xfrm>
        </p:spPr>
        <p:txBody>
          <a:bodyPr/>
          <a:lstStyle/>
          <a:p>
            <a:pPr indent="-914400" eaLnBrk="1" hangingPunct="1">
              <a:lnSpc>
                <a:spcPct val="90000"/>
              </a:lnSpc>
              <a:spcBef>
                <a:spcPts val="800"/>
              </a:spcBef>
              <a:buFontTx/>
              <a:buNone/>
              <a:defRPr/>
            </a:pPr>
            <a:r>
              <a:rPr lang="en-US" sz="1800" b="1" dirty="0" smtClean="0"/>
              <a:t>LESSON 1:   THINK AND ACT STRATEGICALLY</a:t>
            </a:r>
          </a:p>
          <a:p>
            <a:pPr indent="-914400" eaLnBrk="1" hangingPunct="1">
              <a:lnSpc>
                <a:spcPct val="90000"/>
              </a:lnSpc>
              <a:spcBef>
                <a:spcPts val="800"/>
              </a:spcBef>
              <a:buFontTx/>
              <a:buNone/>
              <a:defRPr/>
            </a:pPr>
            <a:r>
              <a:rPr lang="en-US" sz="1800" b="1" dirty="0" smtClean="0"/>
              <a:t>LESSON 2:   CREATE COMMON IDENTITY AND SENSE OF PURPOSE</a:t>
            </a:r>
          </a:p>
          <a:p>
            <a:pPr indent="-914400" eaLnBrk="1" hangingPunct="1">
              <a:lnSpc>
                <a:spcPct val="90000"/>
              </a:lnSpc>
              <a:spcBef>
                <a:spcPts val="800"/>
              </a:spcBef>
              <a:buFontTx/>
              <a:buNone/>
              <a:defRPr/>
            </a:pPr>
            <a:r>
              <a:rPr lang="en-US" sz="1800" b="1" dirty="0" smtClean="0"/>
              <a:t>LESSON 3:   INVOLVE EVERYONE</a:t>
            </a:r>
          </a:p>
          <a:p>
            <a:pPr indent="-914400" eaLnBrk="1" hangingPunct="1">
              <a:lnSpc>
                <a:spcPct val="90000"/>
              </a:lnSpc>
              <a:spcBef>
                <a:spcPts val="800"/>
              </a:spcBef>
              <a:buFontTx/>
              <a:buNone/>
              <a:defRPr/>
            </a:pPr>
            <a:r>
              <a:rPr lang="en-US" sz="1800" b="1" dirty="0" smtClean="0"/>
              <a:t>LESSON 4:   TAKE ACTION AND PRODUCE RESULTS</a:t>
            </a:r>
          </a:p>
          <a:p>
            <a:pPr indent="-914400" eaLnBrk="1" hangingPunct="1">
              <a:lnSpc>
                <a:spcPct val="90000"/>
              </a:lnSpc>
              <a:spcBef>
                <a:spcPts val="800"/>
              </a:spcBef>
              <a:buFontTx/>
              <a:buNone/>
              <a:defRPr/>
            </a:pPr>
            <a:r>
              <a:rPr lang="en-US" sz="1800" b="1" dirty="0" smtClean="0"/>
              <a:t>LESSON 5:   BUILD ON THE FUNDAMENTALS</a:t>
            </a:r>
          </a:p>
          <a:p>
            <a:pPr indent="-914400" eaLnBrk="1" hangingPunct="1">
              <a:lnSpc>
                <a:spcPct val="90000"/>
              </a:lnSpc>
              <a:spcBef>
                <a:spcPts val="800"/>
              </a:spcBef>
              <a:buFontTx/>
              <a:buNone/>
              <a:defRPr/>
            </a:pPr>
            <a:r>
              <a:rPr lang="en-US" sz="1800" b="1" dirty="0" smtClean="0"/>
              <a:t>LESSON 6:   FOCUS ON THE BIG RESOURCES</a:t>
            </a:r>
          </a:p>
          <a:p>
            <a:pPr indent="-914400" eaLnBrk="1" hangingPunct="1">
              <a:lnSpc>
                <a:spcPct val="90000"/>
              </a:lnSpc>
              <a:spcBef>
                <a:spcPts val="800"/>
              </a:spcBef>
              <a:buFontTx/>
              <a:buNone/>
              <a:defRPr/>
            </a:pPr>
            <a:r>
              <a:rPr lang="en-US" sz="1800" b="1" dirty="0" smtClean="0"/>
              <a:t>LESSON 7:   BE YOURSELF</a:t>
            </a:r>
          </a:p>
          <a:p>
            <a:pPr indent="-914400" eaLnBrk="1" hangingPunct="1">
              <a:lnSpc>
                <a:spcPct val="90000"/>
              </a:lnSpc>
              <a:spcBef>
                <a:spcPts val="800"/>
              </a:spcBef>
              <a:buFontTx/>
              <a:buNone/>
              <a:defRPr/>
            </a:pPr>
            <a:r>
              <a:rPr lang="en-US" sz="1800" b="1" dirty="0" smtClean="0"/>
              <a:t>LESSON 8:   COLLABORATE WITH AND SUPPORT THE PRIVATE SECTOR</a:t>
            </a:r>
          </a:p>
          <a:p>
            <a:pPr indent="-2286000" eaLnBrk="1" hangingPunct="1">
              <a:lnSpc>
                <a:spcPct val="90000"/>
              </a:lnSpc>
              <a:spcBef>
                <a:spcPts val="800"/>
              </a:spcBef>
              <a:buFontTx/>
              <a:buNone/>
              <a:defRPr/>
            </a:pPr>
            <a:r>
              <a:rPr lang="en-US" sz="1800" b="1" dirty="0" smtClean="0"/>
              <a:t>LESSON 9:   BE COMPREHENSIVE – LINK GROWTH OF BUSINESSES, 		JOBS, AND INCOMES TO PEOPLE AND PLACES</a:t>
            </a:r>
          </a:p>
          <a:p>
            <a:pPr indent="-914400" eaLnBrk="1" hangingPunct="1">
              <a:lnSpc>
                <a:spcPct val="90000"/>
              </a:lnSpc>
              <a:spcBef>
                <a:spcPts val="800"/>
              </a:spcBef>
              <a:buFontTx/>
              <a:buNone/>
              <a:defRPr/>
            </a:pPr>
            <a:r>
              <a:rPr lang="en-US" sz="1800" b="1" dirty="0" smtClean="0"/>
              <a:t>LESSON 10:  CONNECT TO THE DYNAMICS OF THE REGIONAL ECONOMY</a:t>
            </a:r>
          </a:p>
          <a:p>
            <a:pPr indent="-914400" eaLnBrk="1" hangingPunct="1">
              <a:lnSpc>
                <a:spcPct val="90000"/>
              </a:lnSpc>
              <a:spcBef>
                <a:spcPts val="800"/>
              </a:spcBef>
              <a:buFontTx/>
              <a:buNone/>
              <a:defRPr/>
            </a:pPr>
            <a:r>
              <a:rPr lang="en-US" sz="1800" b="1" dirty="0" smtClean="0"/>
              <a:t>LESSON 11:  WORK WITH AND STRENGTHEN CIVIL SOCIETY</a:t>
            </a:r>
          </a:p>
          <a:p>
            <a:pPr indent="-914400" eaLnBrk="1" hangingPunct="1">
              <a:lnSpc>
                <a:spcPct val="90000"/>
              </a:lnSpc>
              <a:spcBef>
                <a:spcPts val="800"/>
              </a:spcBef>
              <a:buFontTx/>
              <a:buNone/>
              <a:defRPr/>
            </a:pPr>
            <a:r>
              <a:rPr lang="en-US" sz="1800" b="1" dirty="0" smtClean="0"/>
              <a:t>LESSON 12:  IMPROVE QUALITY OF LIFE – SUSTAINABILITY AND 			INCLUSIVENESS</a:t>
            </a:r>
          </a:p>
        </p:txBody>
      </p:sp>
      <p:pic>
        <p:nvPicPr>
          <p:cNvPr id="32774"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32775"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32776"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Tree>
    <p:extLst>
      <p:ext uri="{BB962C8B-B14F-4D97-AF65-F5344CB8AC3E}">
        <p14:creationId xmlns:p14="http://schemas.microsoft.com/office/powerpoint/2010/main" val="164559682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6562"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66563" name="Content Placeholder 2"/>
          <p:cNvSpPr>
            <a:spLocks noGrp="1"/>
          </p:cNvSpPr>
          <p:nvPr>
            <p:ph idx="1"/>
          </p:nvPr>
        </p:nvSpPr>
        <p:spPr>
          <a:xfrm>
            <a:off x="381000" y="990600"/>
            <a:ext cx="8229600" cy="4525963"/>
          </a:xfrm>
        </p:spPr>
        <p:txBody>
          <a:bodyPr/>
          <a:lstStyle/>
          <a:p>
            <a:pPr algn="ctr" eaLnBrk="1" hangingPunct="1">
              <a:buFont typeface="Wingdings" pitchFamily="2" charset="2"/>
              <a:buNone/>
            </a:pPr>
            <a:r>
              <a:rPr lang="en-US" dirty="0" smtClean="0"/>
              <a:t>For more information, </a:t>
            </a:r>
          </a:p>
          <a:p>
            <a:pPr algn="ctr" eaLnBrk="1" hangingPunct="1">
              <a:buFont typeface="Wingdings" pitchFamily="2" charset="2"/>
              <a:buNone/>
            </a:pPr>
            <a:endParaRPr lang="en-US" dirty="0" smtClean="0"/>
          </a:p>
          <a:p>
            <a:pPr algn="ctr" eaLnBrk="1" hangingPunct="1">
              <a:buFont typeface="Wingdings" pitchFamily="2" charset="2"/>
              <a:buNone/>
            </a:pPr>
            <a:r>
              <a:rPr lang="en-US" dirty="0" smtClean="0"/>
              <a:t>please visit the GUD website:</a:t>
            </a:r>
          </a:p>
          <a:p>
            <a:pPr algn="ctr" eaLnBrk="1" hangingPunct="1">
              <a:buFont typeface="Wingdings" pitchFamily="2" charset="2"/>
              <a:buNone/>
            </a:pPr>
            <a:r>
              <a:rPr lang="en-US" dirty="0" smtClean="0">
                <a:solidFill>
                  <a:srgbClr val="3333CC"/>
                </a:solidFill>
                <a:hlinkClick r:id="rId3"/>
              </a:rPr>
              <a:t>www.globalurban.org</a:t>
            </a:r>
            <a:endParaRPr lang="en-US" dirty="0" smtClean="0">
              <a:solidFill>
                <a:srgbClr val="3333CC"/>
              </a:solidFill>
            </a:endParaRPr>
          </a:p>
          <a:p>
            <a:pPr algn="ctr" eaLnBrk="1" hangingPunct="1">
              <a:buFont typeface="Wingdings" pitchFamily="2" charset="2"/>
              <a:buNone/>
            </a:pPr>
            <a:endParaRPr lang="en-US" dirty="0" smtClean="0"/>
          </a:p>
          <a:p>
            <a:pPr algn="ctr" eaLnBrk="1" hangingPunct="1">
              <a:buFont typeface="Wingdings" pitchFamily="2" charset="2"/>
              <a:buNone/>
            </a:pPr>
            <a:r>
              <a:rPr lang="en-US" dirty="0" smtClean="0"/>
              <a:t>email me at:</a:t>
            </a:r>
          </a:p>
          <a:p>
            <a:pPr algn="ctr" eaLnBrk="1" hangingPunct="1">
              <a:buFont typeface="Wingdings" pitchFamily="2" charset="2"/>
              <a:buNone/>
            </a:pPr>
            <a:r>
              <a:rPr lang="en-US" dirty="0" smtClean="0"/>
              <a:t>marcweiss@globalurban.org</a:t>
            </a:r>
          </a:p>
        </p:txBody>
      </p:sp>
      <p:sp>
        <p:nvSpPr>
          <p:cNvPr id="66564" name="Slide Number Placeholder 6"/>
          <p:cNvSpPr>
            <a:spLocks noGrp="1"/>
          </p:cNvSpPr>
          <p:nvPr>
            <p:ph type="sldNum" sz="quarter" idx="12"/>
          </p:nvPr>
        </p:nvSpPr>
        <p:spPr>
          <a:noFill/>
        </p:spPr>
        <p:txBody>
          <a:bodyPr/>
          <a:lstStyle/>
          <a:p>
            <a:fld id="{7E71C56B-3BFD-4BD6-82E5-58BF5C7D8E42}" type="slidenum">
              <a:rPr lang="en-US" smtClean="0">
                <a:solidFill>
                  <a:srgbClr val="000000"/>
                </a:solidFill>
                <a:latin typeface="Arial" pitchFamily="34" charset="0"/>
              </a:rPr>
              <a:pPr/>
              <a:t>39</a:t>
            </a:fld>
            <a:endParaRPr lang="en-US" smtClean="0">
              <a:solidFill>
                <a:srgbClr val="000000"/>
              </a:solidFill>
              <a:latin typeface="Arial" pitchFamily="34" charset="0"/>
            </a:endParaRPr>
          </a:p>
        </p:txBody>
      </p:sp>
      <p:pic>
        <p:nvPicPr>
          <p:cNvPr id="66565" name="Picture 4" descr="GUD logo"/>
          <p:cNvPicPr>
            <a:picLocks noChangeAspect="1" noChangeArrowheads="1"/>
          </p:cNvPicPr>
          <p:nvPr/>
        </p:nvPicPr>
        <p:blipFill>
          <a:blip r:embed="rId4" cstate="print"/>
          <a:srcRect/>
          <a:stretch>
            <a:fillRect/>
          </a:stretch>
        </p:blipFill>
        <p:spPr bwMode="auto">
          <a:xfrm>
            <a:off x="304800" y="152400"/>
            <a:ext cx="533400" cy="533400"/>
          </a:xfrm>
          <a:prstGeom prst="rect">
            <a:avLst/>
          </a:prstGeom>
          <a:noFill/>
          <a:ln w="9525" algn="in">
            <a:noFill/>
            <a:miter lim="800000"/>
            <a:headEnd/>
            <a:tailEnd/>
          </a:ln>
        </p:spPr>
      </p:pic>
      <p:sp>
        <p:nvSpPr>
          <p:cNvPr id="66566" name="Line 6"/>
          <p:cNvSpPr>
            <a:spLocks noChangeShapeType="1"/>
          </p:cNvSpPr>
          <p:nvPr/>
        </p:nvSpPr>
        <p:spPr bwMode="auto">
          <a:xfrm>
            <a:off x="977900" y="5080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
        <p:nvSpPr>
          <p:cNvPr id="66567"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Tree>
    <p:extLst>
      <p:ext uri="{BB962C8B-B14F-4D97-AF65-F5344CB8AC3E}">
        <p14:creationId xmlns:p14="http://schemas.microsoft.com/office/powerpoint/2010/main" val="22787450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4</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7" name="Picture 6" descr="Copy of MES 1 red.jpg"/>
          <p:cNvPicPr>
            <a:picLocks noChangeAspect="1"/>
          </p:cNvPicPr>
          <p:nvPr/>
        </p:nvPicPr>
        <p:blipFill>
          <a:blip r:embed="rId4" cstate="print"/>
          <a:stretch>
            <a:fillRect/>
          </a:stretch>
        </p:blipFill>
        <p:spPr>
          <a:xfrm>
            <a:off x="501070" y="817460"/>
            <a:ext cx="8190092" cy="5457856"/>
          </a:xfrm>
          <a:prstGeom prst="rect">
            <a:avLst/>
          </a:prstGeom>
          <a:ln w="3175">
            <a:solidFill>
              <a:schemeClr val="tx1"/>
            </a:solidFill>
          </a:ln>
        </p:spPr>
      </p:pic>
    </p:spTree>
    <p:extLst>
      <p:ext uri="{BB962C8B-B14F-4D97-AF65-F5344CB8AC3E}">
        <p14:creationId xmlns:p14="http://schemas.microsoft.com/office/powerpoint/2010/main" val="11632407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506"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21507" name="Slide Number Placeholder 5"/>
          <p:cNvSpPr>
            <a:spLocks noGrp="1"/>
          </p:cNvSpPr>
          <p:nvPr>
            <p:ph type="sldNum" sz="quarter" idx="12"/>
          </p:nvPr>
        </p:nvSpPr>
        <p:spPr>
          <a:noFill/>
        </p:spPr>
        <p:txBody>
          <a:bodyPr/>
          <a:lstStyle/>
          <a:p>
            <a:fld id="{8E393EDB-12CB-4F14-ADCE-2D0AEFCDC8AB}" type="slidenum">
              <a:rPr lang="en-US" smtClean="0">
                <a:solidFill>
                  <a:srgbClr val="000000"/>
                </a:solidFill>
                <a:latin typeface="Arial" pitchFamily="34" charset="0"/>
              </a:rPr>
              <a:pPr/>
              <a:t>5</a:t>
            </a:fld>
            <a:endParaRPr lang="en-US" dirty="0" smtClean="0">
              <a:solidFill>
                <a:srgbClr val="000000"/>
              </a:solidFill>
              <a:latin typeface="Arial" pitchFamily="34" charset="0"/>
            </a:endParaRPr>
          </a:p>
        </p:txBody>
      </p:sp>
      <p:sp>
        <p:nvSpPr>
          <p:cNvPr id="21508" name="Rectangle 2"/>
          <p:cNvSpPr>
            <a:spLocks noGrp="1" noChangeArrowheads="1"/>
          </p:cNvSpPr>
          <p:nvPr>
            <p:ph type="title"/>
          </p:nvPr>
        </p:nvSpPr>
        <p:spPr>
          <a:xfrm>
            <a:off x="457200" y="838200"/>
            <a:ext cx="8229600" cy="1284288"/>
          </a:xfrm>
        </p:spPr>
        <p:txBody>
          <a:bodyPr/>
          <a:lstStyle/>
          <a:p>
            <a:pPr eaLnBrk="1" hangingPunct="1"/>
            <a:r>
              <a:rPr lang="en-US" sz="2400" b="1" dirty="0" smtClean="0"/>
              <a:t>METROPOLITAN ECONOMIC STRATEGY:</a:t>
            </a:r>
            <a:br>
              <a:rPr lang="en-US" sz="2400" b="1" dirty="0" smtClean="0"/>
            </a:br>
            <a:r>
              <a:rPr lang="en-US" sz="2400" b="1" dirty="0" smtClean="0"/>
              <a:t>ADVANCING INNOVATION AND PROSPERITY</a:t>
            </a:r>
          </a:p>
        </p:txBody>
      </p:sp>
      <p:sp>
        <p:nvSpPr>
          <p:cNvPr id="21509" name="Rectangle 3"/>
          <p:cNvSpPr>
            <a:spLocks noGrp="1" noChangeArrowheads="1"/>
          </p:cNvSpPr>
          <p:nvPr>
            <p:ph type="body" idx="1"/>
          </p:nvPr>
        </p:nvSpPr>
        <p:spPr>
          <a:xfrm>
            <a:off x="155575" y="2133600"/>
            <a:ext cx="8334375" cy="3992563"/>
          </a:xfrm>
        </p:spPr>
        <p:txBody>
          <a:bodyPr/>
          <a:lstStyle/>
          <a:p>
            <a:pPr lvl="4" eaLnBrk="1" hangingPunct="1">
              <a:buFontTx/>
              <a:buChar char="•"/>
            </a:pPr>
            <a:endParaRPr lang="en-US" dirty="0" smtClean="0"/>
          </a:p>
          <a:p>
            <a:pPr lvl="4" eaLnBrk="1" hangingPunct="1">
              <a:lnSpc>
                <a:spcPct val="150000"/>
              </a:lnSpc>
              <a:buFontTx/>
              <a:buChar char="•"/>
            </a:pPr>
            <a:r>
              <a:rPr lang="en-US" sz="2400" dirty="0" smtClean="0"/>
              <a:t>Knowledge and Information-Based</a:t>
            </a:r>
          </a:p>
          <a:p>
            <a:pPr lvl="4" eaLnBrk="1" hangingPunct="1">
              <a:lnSpc>
                <a:spcPct val="150000"/>
              </a:lnSpc>
              <a:buFontTx/>
              <a:buChar char="•"/>
            </a:pPr>
            <a:r>
              <a:rPr lang="en-US" sz="2400" dirty="0" smtClean="0"/>
              <a:t>Technology and Communications-Intensive</a:t>
            </a:r>
          </a:p>
          <a:p>
            <a:pPr lvl="4" eaLnBrk="1" hangingPunct="1">
              <a:lnSpc>
                <a:spcPct val="150000"/>
              </a:lnSpc>
              <a:buFontTx/>
              <a:buChar char="•"/>
            </a:pPr>
            <a:r>
              <a:rPr lang="en-US" sz="2400" dirty="0" smtClean="0"/>
              <a:t>Urban and People-Centered</a:t>
            </a:r>
          </a:p>
          <a:p>
            <a:pPr lvl="4" eaLnBrk="1" hangingPunct="1">
              <a:lnSpc>
                <a:spcPct val="150000"/>
              </a:lnSpc>
              <a:buFontTx/>
              <a:buChar char="•"/>
            </a:pPr>
            <a:r>
              <a:rPr lang="en-US" sz="2400" dirty="0" smtClean="0"/>
              <a:t>Resource Efficient and Sustainable</a:t>
            </a:r>
          </a:p>
          <a:p>
            <a:pPr lvl="4" eaLnBrk="1" hangingPunct="1">
              <a:lnSpc>
                <a:spcPct val="150000"/>
              </a:lnSpc>
              <a:buFontTx/>
              <a:buChar char="•"/>
            </a:pPr>
            <a:r>
              <a:rPr lang="en-US" sz="2400" dirty="0" smtClean="0"/>
              <a:t>Globally Oriented</a:t>
            </a:r>
          </a:p>
          <a:p>
            <a:pPr lvl="4" eaLnBrk="1" hangingPunct="1">
              <a:buFontTx/>
              <a:buNone/>
            </a:pPr>
            <a:endParaRPr lang="en-US" sz="2400" dirty="0" smtClean="0"/>
          </a:p>
        </p:txBody>
      </p:sp>
      <p:pic>
        <p:nvPicPr>
          <p:cNvPr id="21510"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21511"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21512"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spTree>
    <p:extLst>
      <p:ext uri="{BB962C8B-B14F-4D97-AF65-F5344CB8AC3E}">
        <p14:creationId xmlns:p14="http://schemas.microsoft.com/office/powerpoint/2010/main" val="41268300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6</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15550" y="1685931"/>
            <a:ext cx="6873680" cy="4566919"/>
          </a:xfrm>
          <a:prstGeom prst="rect">
            <a:avLst/>
          </a:prstGeom>
          <a:ln>
            <a:solidFill>
              <a:schemeClr val="tx1"/>
            </a:solidFill>
          </a:ln>
        </p:spPr>
      </p:pic>
      <p:sp>
        <p:nvSpPr>
          <p:cNvPr id="5" name="TextBox 4"/>
          <p:cNvSpPr txBox="1"/>
          <p:nvPr/>
        </p:nvSpPr>
        <p:spPr>
          <a:xfrm>
            <a:off x="444838" y="939118"/>
            <a:ext cx="8458200" cy="461665"/>
          </a:xfrm>
          <a:prstGeom prst="rect">
            <a:avLst/>
          </a:prstGeom>
          <a:noFill/>
        </p:spPr>
        <p:txBody>
          <a:bodyPr wrap="square" rtlCol="0">
            <a:spAutoFit/>
          </a:bodyPr>
          <a:lstStyle/>
          <a:p>
            <a:pPr fontAlgn="base">
              <a:spcBef>
                <a:spcPct val="0"/>
              </a:spcBef>
              <a:spcAft>
                <a:spcPct val="0"/>
              </a:spcAft>
            </a:pPr>
            <a:r>
              <a:rPr lang="en-US" sz="2400" b="1" dirty="0">
                <a:solidFill>
                  <a:srgbClr val="000000"/>
                </a:solidFill>
              </a:rPr>
              <a:t>California Commission on Industrial Innovation, 1981-82</a:t>
            </a:r>
          </a:p>
        </p:txBody>
      </p:sp>
    </p:spTree>
    <p:extLst>
      <p:ext uri="{BB962C8B-B14F-4D97-AF65-F5344CB8AC3E}">
        <p14:creationId xmlns:p14="http://schemas.microsoft.com/office/powerpoint/2010/main" val="19241924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7</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4720" y="779055"/>
            <a:ext cx="8070515" cy="5437429"/>
          </a:xfrm>
          <a:prstGeom prst="rect">
            <a:avLst/>
          </a:prstGeom>
          <a:ln>
            <a:solidFill>
              <a:schemeClr val="tx1"/>
            </a:solidFill>
          </a:ln>
        </p:spPr>
      </p:pic>
    </p:spTree>
    <p:extLst>
      <p:ext uri="{BB962C8B-B14F-4D97-AF65-F5344CB8AC3E}">
        <p14:creationId xmlns:p14="http://schemas.microsoft.com/office/powerpoint/2010/main" val="32186660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8</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36535" y="685800"/>
            <a:ext cx="4032525" cy="6042427"/>
          </a:xfrm>
          <a:prstGeom prst="rect">
            <a:avLst/>
          </a:prstGeom>
        </p:spPr>
      </p:pic>
    </p:spTree>
    <p:extLst>
      <p:ext uri="{BB962C8B-B14F-4D97-AF65-F5344CB8AC3E}">
        <p14:creationId xmlns:p14="http://schemas.microsoft.com/office/powerpoint/2010/main" val="7647108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458" name="Straight Connector 7"/>
          <p:cNvCxnSpPr>
            <a:cxnSpLocks noChangeShapeType="1"/>
          </p:cNvCxnSpPr>
          <p:nvPr/>
        </p:nvCxnSpPr>
        <p:spPr bwMode="auto">
          <a:xfrm>
            <a:off x="0" y="0"/>
            <a:ext cx="914400" cy="0"/>
          </a:xfrm>
          <a:prstGeom prst="line">
            <a:avLst/>
          </a:prstGeom>
          <a:noFill/>
          <a:ln w="0" algn="in">
            <a:solidFill>
              <a:srgbClr val="FBFFFF"/>
            </a:solidFill>
            <a:round/>
            <a:headEnd/>
            <a:tailEnd/>
          </a:ln>
        </p:spPr>
      </p:cxnSp>
      <p:sp>
        <p:nvSpPr>
          <p:cNvPr id="19459" name="Slide Number Placeholder 5"/>
          <p:cNvSpPr>
            <a:spLocks noGrp="1"/>
          </p:cNvSpPr>
          <p:nvPr>
            <p:ph type="sldNum" sz="quarter" idx="12"/>
          </p:nvPr>
        </p:nvSpPr>
        <p:spPr>
          <a:noFill/>
        </p:spPr>
        <p:txBody>
          <a:bodyPr/>
          <a:lstStyle/>
          <a:p>
            <a:fld id="{1FDE897A-4EBA-493C-9534-B5B72AA545F5}" type="slidenum">
              <a:rPr lang="en-US" smtClean="0">
                <a:solidFill>
                  <a:srgbClr val="000000"/>
                </a:solidFill>
                <a:latin typeface="Arial" pitchFamily="34" charset="0"/>
              </a:rPr>
              <a:pPr/>
              <a:t>9</a:t>
            </a:fld>
            <a:endParaRPr lang="en-US" dirty="0" smtClean="0">
              <a:solidFill>
                <a:srgbClr val="000000"/>
              </a:solidFill>
              <a:latin typeface="Arial" pitchFamily="34" charset="0"/>
            </a:endParaRPr>
          </a:p>
        </p:txBody>
      </p:sp>
      <p:pic>
        <p:nvPicPr>
          <p:cNvPr id="19461" name="Picture 4" descr="GUD logo"/>
          <p:cNvPicPr>
            <a:picLocks noChangeAspect="1" noChangeArrowheads="1"/>
          </p:cNvPicPr>
          <p:nvPr/>
        </p:nvPicPr>
        <p:blipFill>
          <a:blip r:embed="rId3" cstate="print"/>
          <a:srcRect/>
          <a:stretch>
            <a:fillRect/>
          </a:stretch>
        </p:blipFill>
        <p:spPr bwMode="auto">
          <a:xfrm>
            <a:off x="304800" y="152400"/>
            <a:ext cx="533400" cy="533400"/>
          </a:xfrm>
          <a:prstGeom prst="rect">
            <a:avLst/>
          </a:prstGeom>
          <a:noFill/>
          <a:ln w="9525" algn="in">
            <a:noFill/>
            <a:miter lim="800000"/>
            <a:headEnd/>
            <a:tailEnd/>
          </a:ln>
        </p:spPr>
      </p:pic>
      <p:sp>
        <p:nvSpPr>
          <p:cNvPr id="19462" name="Text Box 5"/>
          <p:cNvSpPr txBox="1">
            <a:spLocks noChangeArrowheads="1" noChangeShapeType="1"/>
          </p:cNvSpPr>
          <p:nvPr/>
        </p:nvSpPr>
        <p:spPr bwMode="auto">
          <a:xfrm>
            <a:off x="914400" y="228600"/>
            <a:ext cx="6570663" cy="228600"/>
          </a:xfrm>
          <a:prstGeom prst="rect">
            <a:avLst/>
          </a:prstGeom>
          <a:solidFill>
            <a:srgbClr val="FFFFFF"/>
          </a:solidFill>
          <a:ln w="0" algn="in">
            <a:noFill/>
            <a:miter lim="800000"/>
            <a:headEnd/>
            <a:tailEnd/>
          </a:ln>
        </p:spPr>
        <p:txBody>
          <a:bodyPr lIns="36195" tIns="36195" rIns="36195" bIns="36195"/>
          <a:lstStyle/>
          <a:p>
            <a:pPr eaLnBrk="0" fontAlgn="base" hangingPunct="0">
              <a:spcBef>
                <a:spcPct val="0"/>
              </a:spcBef>
              <a:spcAft>
                <a:spcPct val="0"/>
              </a:spcAft>
            </a:pPr>
            <a:r>
              <a:rPr lang="en-US" sz="1200" b="1">
                <a:solidFill>
                  <a:srgbClr val="000000"/>
                </a:solidFill>
              </a:rPr>
              <a:t>GLOBAL URBAN DEVELOPMENT</a:t>
            </a:r>
            <a:endParaRPr lang="en-US" sz="1400">
              <a:solidFill>
                <a:srgbClr val="000000"/>
              </a:solidFill>
              <a:latin typeface="Tahoma" pitchFamily="34" charset="0"/>
            </a:endParaRPr>
          </a:p>
        </p:txBody>
      </p:sp>
      <p:sp>
        <p:nvSpPr>
          <p:cNvPr id="19463" name="Line 6"/>
          <p:cNvSpPr>
            <a:spLocks noChangeShapeType="1"/>
          </p:cNvSpPr>
          <p:nvPr/>
        </p:nvSpPr>
        <p:spPr bwMode="auto">
          <a:xfrm>
            <a:off x="990600" y="457200"/>
            <a:ext cx="7924800" cy="0"/>
          </a:xfrm>
          <a:prstGeom prst="line">
            <a:avLst/>
          </a:prstGeom>
          <a:noFill/>
          <a:ln w="9525">
            <a:solidFill>
              <a:srgbClr val="0099CC"/>
            </a:solidFill>
            <a:round/>
            <a:headEnd/>
            <a:tailEnd/>
          </a:ln>
        </p:spPr>
        <p:txBody>
          <a:bodyPr/>
          <a:lstStyle/>
          <a:p>
            <a:pPr fontAlgn="base">
              <a:spcBef>
                <a:spcPct val="0"/>
              </a:spcBef>
              <a:spcAft>
                <a:spcPct val="0"/>
              </a:spcAft>
            </a:pPr>
            <a:endParaRPr lang="en-US" sz="2400" b="1">
              <a:solidFill>
                <a:srgbClr val="000000"/>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2485" y="685800"/>
            <a:ext cx="4781186" cy="5976483"/>
          </a:xfrm>
          <a:prstGeom prst="rect">
            <a:avLst/>
          </a:prstGeom>
        </p:spPr>
      </p:pic>
    </p:spTree>
    <p:extLst>
      <p:ext uri="{BB962C8B-B14F-4D97-AF65-F5344CB8AC3E}">
        <p14:creationId xmlns:p14="http://schemas.microsoft.com/office/powerpoint/2010/main" val="2091444477"/>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9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0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1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2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3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14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15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16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17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18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0.xml><?xml version="1.0" encoding="utf-8"?>
<a:theme xmlns:a="http://schemas.openxmlformats.org/drawingml/2006/main" name="19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20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21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22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23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4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5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6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7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8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spDef>
    <a:lnDef>
      <a:spPr bwMode="auto">
        <a:xfrm>
          <a:off x="0" y="0"/>
          <a:ext cx="1" cy="1"/>
        </a:xfrm>
        <a:custGeom>
          <a:avLst/>
          <a:gdLst/>
          <a:ahLst/>
          <a:cxnLst/>
          <a:rect l="0" t="0" r="0" b="0"/>
          <a:pathLst/>
        </a:custGeom>
        <a:solidFill>
          <a:srgbClr val="FFFFFF"/>
        </a:solidFill>
        <a:ln w="0" cap="flat" cmpd="sng" algn="in">
          <a:noFill/>
          <a:prstDash val="solid"/>
          <a:round/>
          <a:headEnd type="none" w="med" len="med"/>
          <a:tailEnd type="none" w="med" len="med"/>
        </a:ln>
        <a:effectLst/>
      </a:spPr>
      <a:bodyPr vert="horz" wrap="square" lIns="36195" tIns="36195" rIns="36195" bIns="36195"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1" i="0" u="none" strike="noStrike" cap="none" normalizeH="0" baseline="0" smtClean="0">
            <a:ln>
              <a:noFill/>
            </a:ln>
            <a:solidFill>
              <a:srgbClr val="000000"/>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129</TotalTime>
  <Words>788</Words>
  <Application>Microsoft Office PowerPoint</Application>
  <PresentationFormat>On-screen Show (4:3)</PresentationFormat>
  <Paragraphs>232</Paragraphs>
  <Slides>39</Slides>
  <Notes>39</Notes>
  <HiddenSlides>0</HiddenSlides>
  <MMClips>0</MMClips>
  <ScaleCrop>false</ScaleCrop>
  <HeadingPairs>
    <vt:vector size="6" baseType="variant">
      <vt:variant>
        <vt:lpstr>Theme</vt:lpstr>
      </vt:variant>
      <vt:variant>
        <vt:i4>24</vt:i4>
      </vt:variant>
      <vt:variant>
        <vt:lpstr>Embedded OLE Servers</vt:lpstr>
      </vt:variant>
      <vt:variant>
        <vt:i4>1</vt:i4>
      </vt:variant>
      <vt:variant>
        <vt:lpstr>Slide Titles</vt:lpstr>
      </vt:variant>
      <vt:variant>
        <vt:i4>39</vt:i4>
      </vt:variant>
    </vt:vector>
  </HeadingPairs>
  <TitlesOfParts>
    <vt:vector size="64" baseType="lpstr">
      <vt:lpstr>Default Design</vt:lpstr>
      <vt:lpstr>1_Default Design</vt:lpstr>
      <vt:lpstr>2_Default Design</vt:lpstr>
      <vt:lpstr>3_Default Design</vt:lpstr>
      <vt:lpstr>4_Default Design</vt:lpstr>
      <vt:lpstr>5_Default Design</vt:lpstr>
      <vt:lpstr>6_Default Design</vt:lpstr>
      <vt:lpstr>7_Default Design</vt:lpstr>
      <vt:lpstr>8_Default Design</vt:lpstr>
      <vt:lpstr>9_Default Design</vt:lpstr>
      <vt:lpstr>10_Default Design</vt:lpstr>
      <vt:lpstr>11_Default Design</vt:lpstr>
      <vt:lpstr>12_Default Design</vt:lpstr>
      <vt:lpstr>13_Default Design</vt:lpstr>
      <vt:lpstr>14_Default Design</vt:lpstr>
      <vt:lpstr>15_Default Design</vt:lpstr>
      <vt:lpstr>16_Default Design</vt:lpstr>
      <vt:lpstr>17_Default Design</vt:lpstr>
      <vt:lpstr>18_Default Design</vt:lpstr>
      <vt:lpstr>19_Default Design</vt:lpstr>
      <vt:lpstr>20_Default Design</vt:lpstr>
      <vt:lpstr>21_Default Design</vt:lpstr>
      <vt:lpstr>22_Default Design</vt:lpstr>
      <vt:lpstr>23_Default Design</vt:lpstr>
      <vt:lpstr>Acrobat Document</vt:lpstr>
      <vt:lpstr>PowerPoint Presentation</vt:lpstr>
      <vt:lpstr>PowerPoint Presentation</vt:lpstr>
      <vt:lpstr>PowerPoint Presentation</vt:lpstr>
      <vt:lpstr>PowerPoint Presentation</vt:lpstr>
      <vt:lpstr>METROPOLITAN ECONOMIC STRATEGY: ADVANCING INNOVATION AND PROSPERITY</vt:lpstr>
      <vt:lpstr>PowerPoint Presentation</vt:lpstr>
      <vt:lpstr>PowerPoint Presentation</vt:lpstr>
      <vt:lpstr>PowerPoint Presentation</vt:lpstr>
      <vt:lpstr>PowerPoint Presentation</vt:lpstr>
      <vt:lpstr>Sustainable Economic Development Strategy for Berkeley, California, 1979-83</vt:lpstr>
      <vt:lpstr>PowerPoint Presentation</vt:lpstr>
      <vt:lpstr>PowerPoint Presentation</vt:lpstr>
      <vt:lpstr>PowerPoint Presentation</vt:lpstr>
      <vt:lpstr>1992 Clinton Presidential Campaign</vt:lpstr>
      <vt:lpstr>PowerPoint Presentation</vt:lpstr>
      <vt:lpstr>Clinton Administration Metropolitan Economic Strategy  National Policy Initiative</vt:lpstr>
      <vt:lpstr>PowerPoint Presentation</vt:lpstr>
      <vt:lpstr>Clinton Administration Metropolitan Economic Strategy  National Policy Initiative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Urban Areas are More Economically Productive</vt:lpstr>
      <vt:lpstr>PowerPoint Presentation</vt:lpstr>
      <vt:lpstr> PEOPLE are the most vital economic asset in the world  </vt:lpstr>
      <vt:lpstr>THE VALUE OF INCLUSIVE ECONOMIC DEVELOPMENT</vt:lpstr>
      <vt:lpstr>PowerPoint Presentation</vt:lpstr>
      <vt:lpstr>Sustainability in Business</vt:lpstr>
      <vt:lpstr>The Economic Value of Quality of Life</vt:lpstr>
      <vt:lpstr>PowerPoint Presentation</vt:lpstr>
      <vt:lpstr>METROPOLITAN ECONOMIC STRATEGY   TWO TYPES OF MOTIVATION</vt:lpstr>
      <vt:lpstr>KEY LESSONS FOR ECONOMIC DEVELOPMENT </vt:lpstr>
      <vt:lpstr>PowerPoint Presentation</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Nancy</dc:creator>
  <cp:lastModifiedBy>Nancy</cp:lastModifiedBy>
  <cp:revision>12</cp:revision>
  <dcterms:created xsi:type="dcterms:W3CDTF">2014-11-04T22:40:32Z</dcterms:created>
  <dcterms:modified xsi:type="dcterms:W3CDTF">2014-11-05T09:54:57Z</dcterms:modified>
</cp:coreProperties>
</file>

<file path=docProps/thumbnail.jpeg>
</file>